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theme/theme6.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28" r:id="rId4"/>
    <p:sldMasterId id="2147483942" r:id="rId5"/>
    <p:sldMasterId id="2147483955" r:id="rId6"/>
    <p:sldMasterId id="2147483976" r:id="rId7"/>
    <p:sldMasterId id="2147483978" r:id="rId8"/>
    <p:sldMasterId id="2147483990" r:id="rId9"/>
    <p:sldMasterId id="2147483992" r:id="rId10"/>
  </p:sldMasterIdLst>
  <p:notesMasterIdLst>
    <p:notesMasterId r:id="rId43"/>
  </p:notesMasterIdLst>
  <p:handoutMasterIdLst>
    <p:handoutMasterId r:id="rId44"/>
  </p:handoutMasterIdLst>
  <p:sldIdLst>
    <p:sldId id="586" r:id="rId11"/>
    <p:sldId id="571" r:id="rId12"/>
    <p:sldId id="1100" r:id="rId13"/>
    <p:sldId id="572" r:id="rId14"/>
    <p:sldId id="573" r:id="rId15"/>
    <p:sldId id="354" r:id="rId16"/>
    <p:sldId id="305" r:id="rId17"/>
    <p:sldId id="344" r:id="rId18"/>
    <p:sldId id="347" r:id="rId19"/>
    <p:sldId id="349" r:id="rId20"/>
    <p:sldId id="348" r:id="rId21"/>
    <p:sldId id="574" r:id="rId22"/>
    <p:sldId id="299" r:id="rId23"/>
    <p:sldId id="357" r:id="rId24"/>
    <p:sldId id="575" r:id="rId25"/>
    <p:sldId id="301" r:id="rId26"/>
    <p:sldId id="358" r:id="rId27"/>
    <p:sldId id="577" r:id="rId28"/>
    <p:sldId id="578" r:id="rId29"/>
    <p:sldId id="579" r:id="rId30"/>
    <p:sldId id="1116" r:id="rId31"/>
    <p:sldId id="580" r:id="rId32"/>
    <p:sldId id="585" r:id="rId33"/>
    <p:sldId id="378" r:id="rId34"/>
    <p:sldId id="333" r:id="rId35"/>
    <p:sldId id="582" r:id="rId36"/>
    <p:sldId id="335" r:id="rId37"/>
    <p:sldId id="379" r:id="rId38"/>
    <p:sldId id="384" r:id="rId39"/>
    <p:sldId id="380" r:id="rId40"/>
    <p:sldId id="584" r:id="rId41"/>
    <p:sldId id="553" r:id="rId42"/>
  </p:sldIdLst>
  <p:sldSz cx="9144000" cy="5143500" type="screen16x9"/>
  <p:notesSz cx="7315200" cy="9601200"/>
  <p:defaultTextStyle>
    <a:defPPr>
      <a:defRPr lang="en-GB"/>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Stephen Airey" initials="SA" lastIdx="1" clrIdx="6">
    <p:extLst>
      <p:ext uri="{19B8F6BF-5375-455C-9EA6-DF929625EA0E}">
        <p15:presenceInfo xmlns:p15="http://schemas.microsoft.com/office/powerpoint/2012/main" userId="Stephen Airey" providerId="None"/>
      </p:ext>
    </p:extLst>
  </p:cmAuthor>
  <p:cmAuthor id="1" name="Gertrud Talvik" initials="GT" lastIdx="11" clrIdx="0"/>
  <p:cmAuthor id="8" name="Michele Iapaolo" initials="MI" lastIdx="1" clrIdx="7">
    <p:extLst>
      <p:ext uri="{19B8F6BF-5375-455C-9EA6-DF929625EA0E}">
        <p15:presenceInfo xmlns:p15="http://schemas.microsoft.com/office/powerpoint/2012/main" userId="Michele Iapaolo" providerId="None"/>
      </p:ext>
    </p:extLst>
  </p:cmAuthor>
  <p:cmAuthor id="2" name="IMG" initials="I" lastIdx="10" clrIdx="1"/>
  <p:cmAuthor id="3" name="Dina Paula Carapinha" initials="DPC" lastIdx="1" clrIdx="2"/>
  <p:cmAuthor id="4" name="Sergio Vargas" initials="SV" lastIdx="13" clrIdx="3">
    <p:extLst>
      <p:ext uri="{19B8F6BF-5375-455C-9EA6-DF929625EA0E}">
        <p15:presenceInfo xmlns:p15="http://schemas.microsoft.com/office/powerpoint/2012/main" userId="Sergio Vargas" providerId="None"/>
      </p:ext>
    </p:extLst>
  </p:cmAuthor>
  <p:cmAuthor id="5" name="Zachary Rowland" initials="ZR" lastIdx="37" clrIdx="4">
    <p:extLst>
      <p:ext uri="{19B8F6BF-5375-455C-9EA6-DF929625EA0E}">
        <p15:presenceInfo xmlns:p15="http://schemas.microsoft.com/office/powerpoint/2012/main" userId="Zachary Rowland" providerId="None"/>
      </p:ext>
    </p:extLst>
  </p:cmAuthor>
  <p:cmAuthor id="6" name="Sandy Courtois" initials="SC" lastIdx="8" clrIdx="5">
    <p:extLst>
      <p:ext uri="{19B8F6BF-5375-455C-9EA6-DF929625EA0E}">
        <p15:presenceInfo xmlns:p15="http://schemas.microsoft.com/office/powerpoint/2012/main" userId="Sandy Courtoi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8DB"/>
    <a:srgbClr val="FFFFFF"/>
    <a:srgbClr val="FFCCCC"/>
    <a:srgbClr val="008542"/>
    <a:srgbClr val="CCFFCC"/>
    <a:srgbClr val="00549F"/>
    <a:srgbClr val="D0103A"/>
    <a:srgbClr val="FDC82F"/>
    <a:srgbClr val="E2E2E2"/>
    <a:srgbClr val="0033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93FF08-A9A0-8AA5-60EF-A66FDFDC9D3C}" v="8" dt="2023-10-10T10:05:00.385"/>
    <p1510:client id="{532F3D4A-26E2-423D-3584-46DB6A214CB1}" v="16" dt="2023-10-10T10:26:38.2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03" autoAdjust="0"/>
    <p:restoredTop sz="95965" autoAdjust="0"/>
  </p:normalViewPr>
  <p:slideViewPr>
    <p:cSldViewPr snapToGrid="0">
      <p:cViewPr varScale="1">
        <p:scale>
          <a:sx n="140" d="100"/>
          <a:sy n="140" d="100"/>
        </p:scale>
        <p:origin x="1218" y="114"/>
      </p:cViewPr>
      <p:guideLst>
        <p:guide orient="horz" pos="1620"/>
        <p:guide pos="2880"/>
      </p:guideLst>
    </p:cSldViewPr>
  </p:slideViewPr>
  <p:outlineViewPr>
    <p:cViewPr>
      <p:scale>
        <a:sx n="33" d="100"/>
        <a:sy n="33" d="100"/>
      </p:scale>
      <p:origin x="0" y="0"/>
    </p:cViewPr>
  </p:outlineViewPr>
  <p:notesTextViewPr>
    <p:cViewPr>
      <p:scale>
        <a:sx n="155" d="100"/>
        <a:sy n="155" d="100"/>
      </p:scale>
      <p:origin x="0" y="0"/>
    </p:cViewPr>
  </p:notesTextViewPr>
  <p:notesViewPr>
    <p:cSldViewPr snapToGrid="0">
      <p:cViewPr varScale="1">
        <p:scale>
          <a:sx n="63" d="100"/>
          <a:sy n="63" d="100"/>
        </p:scale>
        <p:origin x="2394"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presProps" Target="presProps.xml"/><Relationship Id="rId20" Type="http://schemas.openxmlformats.org/officeDocument/2006/relationships/slide" Target="slides/slide10.xml"/><Relationship Id="rId41" Type="http://schemas.openxmlformats.org/officeDocument/2006/relationships/slide" Target="slides/slide31.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dLblPos val="outEnd"/>
          <c:showLegendKey val="0"/>
          <c:showVal val="0"/>
          <c:showCatName val="1"/>
          <c:showSerName val="0"/>
          <c:showPercent val="0"/>
          <c:showBubbleSize val="0"/>
          <c:showLeaderLines val="0"/>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VALUE</c:v>
                </c:pt>
              </c:strCache>
            </c:strRef>
          </c:tx>
          <c:spPr>
            <a:ln>
              <a:noFill/>
            </a:ln>
            <a:effectLst/>
            <a:scene3d>
              <a:camera prst="orthographicFront"/>
              <a:lightRig rig="threePt" dir="t"/>
            </a:scene3d>
            <a:sp3d prstMaterial="matte"/>
          </c:spPr>
          <c:explosion val="5"/>
          <c:dPt>
            <c:idx val="0"/>
            <c:bubble3D val="0"/>
            <c:spPr>
              <a:solidFill>
                <a:srgbClr val="76C8AE"/>
              </a:solidFill>
              <a:ln>
                <a:noFill/>
              </a:ln>
              <a:effectLst/>
              <a:scene3d>
                <a:camera prst="orthographicFront"/>
                <a:lightRig rig="threePt" dir="t"/>
              </a:scene3d>
              <a:sp3d prstMaterial="matte"/>
            </c:spPr>
            <c:extLst>
              <c:ext xmlns:c16="http://schemas.microsoft.com/office/drawing/2014/chart" uri="{C3380CC4-5D6E-409C-BE32-E72D297353CC}">
                <c16:uniqueId val="{00000001-741F-47C1-9996-DF6877D07366}"/>
              </c:ext>
            </c:extLst>
          </c:dPt>
          <c:dPt>
            <c:idx val="1"/>
            <c:bubble3D val="0"/>
            <c:spPr>
              <a:solidFill>
                <a:srgbClr val="00AE9D"/>
              </a:solidFill>
              <a:ln>
                <a:noFill/>
              </a:ln>
              <a:effectLst/>
              <a:scene3d>
                <a:camera prst="orthographicFront"/>
                <a:lightRig rig="threePt" dir="t"/>
              </a:scene3d>
              <a:sp3d prstMaterial="matte"/>
            </c:spPr>
            <c:extLst>
              <c:ext xmlns:c16="http://schemas.microsoft.com/office/drawing/2014/chart" uri="{C3380CC4-5D6E-409C-BE32-E72D297353CC}">
                <c16:uniqueId val="{00000003-741F-47C1-9996-DF6877D07366}"/>
              </c:ext>
            </c:extLst>
          </c:dPt>
          <c:dPt>
            <c:idx val="2"/>
            <c:bubble3D val="0"/>
            <c:spPr>
              <a:solidFill>
                <a:srgbClr val="008E7A"/>
              </a:solidFill>
              <a:ln>
                <a:noFill/>
              </a:ln>
              <a:effectLst/>
              <a:scene3d>
                <a:camera prst="orthographicFront"/>
                <a:lightRig rig="threePt" dir="t"/>
              </a:scene3d>
              <a:sp3d prstMaterial="matte"/>
            </c:spPr>
            <c:extLst>
              <c:ext xmlns:c16="http://schemas.microsoft.com/office/drawing/2014/chart" uri="{C3380CC4-5D6E-409C-BE32-E72D297353CC}">
                <c16:uniqueId val="{00000005-741F-47C1-9996-DF6877D07366}"/>
              </c:ext>
            </c:extLst>
          </c:dPt>
          <c:dPt>
            <c:idx val="3"/>
            <c:bubble3D val="0"/>
            <c:spPr>
              <a:solidFill>
                <a:srgbClr val="006762"/>
              </a:solidFill>
              <a:ln>
                <a:noFill/>
              </a:ln>
              <a:effectLst/>
              <a:scene3d>
                <a:camera prst="orthographicFront"/>
                <a:lightRig rig="threePt" dir="t"/>
              </a:scene3d>
              <a:sp3d prstMaterial="matte"/>
            </c:spPr>
            <c:extLst>
              <c:ext xmlns:c16="http://schemas.microsoft.com/office/drawing/2014/chart" uri="{C3380CC4-5D6E-409C-BE32-E72D297353CC}">
                <c16:uniqueId val="{00000007-741F-47C1-9996-DF6877D07366}"/>
              </c:ext>
            </c:extLst>
          </c:dPt>
          <c:dPt>
            <c:idx val="4"/>
            <c:bubble3D val="0"/>
            <c:spPr>
              <a:solidFill>
                <a:srgbClr val="FFCC4E"/>
              </a:solidFill>
              <a:ln>
                <a:noFill/>
              </a:ln>
              <a:effectLst/>
              <a:scene3d>
                <a:camera prst="orthographicFront"/>
                <a:lightRig rig="threePt" dir="t"/>
              </a:scene3d>
              <a:sp3d prstMaterial="matte"/>
            </c:spPr>
            <c:extLst>
              <c:ext xmlns:c16="http://schemas.microsoft.com/office/drawing/2014/chart" uri="{C3380CC4-5D6E-409C-BE32-E72D297353CC}">
                <c16:uniqueId val="{00000009-741F-47C1-9996-DF6877D07366}"/>
              </c:ext>
            </c:extLst>
          </c:dPt>
          <c:dPt>
            <c:idx val="5"/>
            <c:bubble3D val="0"/>
            <c:spPr>
              <a:solidFill>
                <a:srgbClr val="FBAB18"/>
              </a:solidFill>
              <a:ln>
                <a:noFill/>
              </a:ln>
              <a:effectLst/>
              <a:scene3d>
                <a:camera prst="orthographicFront"/>
                <a:lightRig rig="threePt" dir="t"/>
              </a:scene3d>
              <a:sp3d prstMaterial="matte"/>
            </c:spPr>
            <c:extLst>
              <c:ext xmlns:c16="http://schemas.microsoft.com/office/drawing/2014/chart" uri="{C3380CC4-5D6E-409C-BE32-E72D297353CC}">
                <c16:uniqueId val="{0000000B-741F-47C1-9996-DF6877D07366}"/>
              </c:ext>
            </c:extLst>
          </c:dPt>
          <c:dPt>
            <c:idx val="6"/>
            <c:bubble3D val="0"/>
            <c:spPr>
              <a:solidFill>
                <a:srgbClr val="F47920"/>
              </a:solidFill>
              <a:ln>
                <a:noFill/>
              </a:ln>
              <a:effectLst/>
              <a:scene3d>
                <a:camera prst="orthographicFront"/>
                <a:lightRig rig="threePt" dir="t"/>
              </a:scene3d>
              <a:sp3d prstMaterial="matte"/>
            </c:spPr>
            <c:extLst>
              <c:ext xmlns:c16="http://schemas.microsoft.com/office/drawing/2014/chart" uri="{C3380CC4-5D6E-409C-BE32-E72D297353CC}">
                <c16:uniqueId val="{0000000D-741F-47C1-9996-DF6877D07366}"/>
              </c:ext>
            </c:extLst>
          </c:dPt>
          <c:dPt>
            <c:idx val="7"/>
            <c:bubble3D val="0"/>
            <c:spPr>
              <a:solidFill>
                <a:srgbClr val="A75534"/>
              </a:solidFill>
              <a:ln>
                <a:noFill/>
              </a:ln>
              <a:effectLst/>
              <a:scene3d>
                <a:camera prst="orthographicFront"/>
                <a:lightRig rig="threePt" dir="t"/>
              </a:scene3d>
              <a:sp3d prstMaterial="matte"/>
            </c:spPr>
            <c:extLst>
              <c:ext xmlns:c16="http://schemas.microsoft.com/office/drawing/2014/chart" uri="{C3380CC4-5D6E-409C-BE32-E72D297353CC}">
                <c16:uniqueId val="{0000000F-741F-47C1-9996-DF6877D07366}"/>
              </c:ext>
            </c:extLst>
          </c:dPt>
          <c:dPt>
            <c:idx val="8"/>
            <c:bubble3D val="0"/>
            <c:spPr>
              <a:solidFill>
                <a:srgbClr val="F1666A"/>
              </a:solidFill>
              <a:ln>
                <a:noFill/>
              </a:ln>
              <a:effectLst/>
              <a:scene3d>
                <a:camera prst="orthographicFront"/>
                <a:lightRig rig="threePt" dir="t"/>
              </a:scene3d>
              <a:sp3d prstMaterial="matte"/>
            </c:spPr>
            <c:extLst>
              <c:ext xmlns:c16="http://schemas.microsoft.com/office/drawing/2014/chart" uri="{C3380CC4-5D6E-409C-BE32-E72D297353CC}">
                <c16:uniqueId val="{00000011-741F-47C1-9996-DF6877D07366}"/>
              </c:ext>
            </c:extLst>
          </c:dPt>
          <c:dPt>
            <c:idx val="9"/>
            <c:bubble3D val="0"/>
            <c:spPr>
              <a:solidFill>
                <a:srgbClr val="ED1B2F"/>
              </a:solidFill>
              <a:ln>
                <a:noFill/>
              </a:ln>
              <a:effectLst/>
              <a:scene3d>
                <a:camera prst="orthographicFront"/>
                <a:lightRig rig="threePt" dir="t"/>
              </a:scene3d>
              <a:sp3d prstMaterial="matte"/>
            </c:spPr>
            <c:extLst>
              <c:ext xmlns:c16="http://schemas.microsoft.com/office/drawing/2014/chart" uri="{C3380CC4-5D6E-409C-BE32-E72D297353CC}">
                <c16:uniqueId val="{00000013-741F-47C1-9996-DF6877D07366}"/>
              </c:ext>
            </c:extLst>
          </c:dPt>
          <c:dPt>
            <c:idx val="10"/>
            <c:bubble3D val="0"/>
            <c:spPr>
              <a:solidFill>
                <a:srgbClr val="CF1D39"/>
              </a:solidFill>
              <a:ln>
                <a:noFill/>
              </a:ln>
              <a:effectLst/>
              <a:scene3d>
                <a:camera prst="orthographicFront"/>
                <a:lightRig rig="threePt" dir="t"/>
              </a:scene3d>
              <a:sp3d prstMaterial="matte"/>
            </c:spPr>
            <c:extLst>
              <c:ext xmlns:c16="http://schemas.microsoft.com/office/drawing/2014/chart" uri="{C3380CC4-5D6E-409C-BE32-E72D297353CC}">
                <c16:uniqueId val="{00000015-741F-47C1-9996-DF6877D07366}"/>
              </c:ext>
            </c:extLst>
          </c:dPt>
          <c:dPt>
            <c:idx val="11"/>
            <c:bubble3D val="0"/>
            <c:spPr>
              <a:solidFill>
                <a:srgbClr val="960136"/>
              </a:solidFill>
              <a:ln>
                <a:noFill/>
              </a:ln>
              <a:effectLst/>
              <a:scene3d>
                <a:camera prst="orthographicFront"/>
                <a:lightRig rig="threePt" dir="t"/>
              </a:scene3d>
              <a:sp3d prstMaterial="matte"/>
            </c:spPr>
            <c:extLst>
              <c:ext xmlns:c16="http://schemas.microsoft.com/office/drawing/2014/chart" uri="{C3380CC4-5D6E-409C-BE32-E72D297353CC}">
                <c16:uniqueId val="{00000017-741F-47C1-9996-DF6877D07366}"/>
              </c:ext>
            </c:extLst>
          </c:dPt>
          <c:dPt>
            <c:idx val="12"/>
            <c:bubble3D val="0"/>
            <c:spPr>
              <a:solidFill>
                <a:srgbClr val="6DCFF6"/>
              </a:solidFill>
              <a:ln>
                <a:noFill/>
              </a:ln>
              <a:effectLst/>
              <a:scene3d>
                <a:camera prst="orthographicFront"/>
                <a:lightRig rig="threePt" dir="t"/>
              </a:scene3d>
              <a:sp3d prstMaterial="matte"/>
            </c:spPr>
            <c:extLst>
              <c:ext xmlns:c16="http://schemas.microsoft.com/office/drawing/2014/chart" uri="{C3380CC4-5D6E-409C-BE32-E72D297353CC}">
                <c16:uniqueId val="{00000019-741F-47C1-9996-DF6877D07366}"/>
              </c:ext>
            </c:extLst>
          </c:dPt>
          <c:dPt>
            <c:idx val="13"/>
            <c:bubble3D val="0"/>
            <c:spPr>
              <a:solidFill>
                <a:srgbClr val="009BDB"/>
              </a:solidFill>
              <a:ln>
                <a:noFill/>
              </a:ln>
              <a:effectLst/>
              <a:scene3d>
                <a:camera prst="orthographicFront"/>
                <a:lightRig rig="threePt" dir="t"/>
              </a:scene3d>
              <a:sp3d prstMaterial="matte"/>
            </c:spPr>
            <c:extLst>
              <c:ext xmlns:c16="http://schemas.microsoft.com/office/drawing/2014/chart" uri="{C3380CC4-5D6E-409C-BE32-E72D297353CC}">
                <c16:uniqueId val="{0000001B-741F-47C1-9996-DF6877D07366}"/>
              </c:ext>
            </c:extLst>
          </c:dPt>
          <c:dPt>
            <c:idx val="14"/>
            <c:bubble3D val="0"/>
            <c:spPr>
              <a:solidFill>
                <a:srgbClr val="00619E"/>
              </a:solidFill>
              <a:ln>
                <a:noFill/>
              </a:ln>
              <a:effectLst/>
              <a:scene3d>
                <a:camera prst="orthographicFront"/>
                <a:lightRig rig="threePt" dir="t"/>
              </a:scene3d>
              <a:sp3d prstMaterial="matte"/>
            </c:spPr>
            <c:extLst>
              <c:ext xmlns:c16="http://schemas.microsoft.com/office/drawing/2014/chart" uri="{C3380CC4-5D6E-409C-BE32-E72D297353CC}">
                <c16:uniqueId val="{0000001D-741F-47C1-9996-DF6877D07366}"/>
              </c:ext>
            </c:extLst>
          </c:dPt>
          <c:dPt>
            <c:idx val="15"/>
            <c:bubble3D val="0"/>
            <c:spPr>
              <a:solidFill>
                <a:srgbClr val="1E3378"/>
              </a:solidFill>
              <a:ln>
                <a:noFill/>
              </a:ln>
              <a:effectLst/>
              <a:scene3d>
                <a:camera prst="orthographicFront"/>
                <a:lightRig rig="threePt" dir="t"/>
              </a:scene3d>
              <a:sp3d prstMaterial="matte"/>
            </c:spPr>
            <c:extLst>
              <c:ext xmlns:c16="http://schemas.microsoft.com/office/drawing/2014/chart" uri="{C3380CC4-5D6E-409C-BE32-E72D297353CC}">
                <c16:uniqueId val="{0000001F-741F-47C1-9996-DF6877D07366}"/>
              </c:ext>
            </c:extLst>
          </c:dPt>
          <c:dPt>
            <c:idx val="16"/>
            <c:bubble3D val="0"/>
            <c:spPr>
              <a:solidFill>
                <a:srgbClr val="76C8AE"/>
              </a:solidFill>
              <a:ln>
                <a:noFill/>
              </a:ln>
              <a:effectLst/>
              <a:scene3d>
                <a:camera prst="orthographicFront"/>
                <a:lightRig rig="threePt" dir="t"/>
              </a:scene3d>
              <a:sp3d prstMaterial="matte"/>
            </c:spPr>
            <c:extLst>
              <c:ext xmlns:c16="http://schemas.microsoft.com/office/drawing/2014/chart" uri="{C3380CC4-5D6E-409C-BE32-E72D297353CC}">
                <c16:uniqueId val="{00000021-741F-47C1-9996-DF6877D07366}"/>
              </c:ext>
            </c:extLst>
          </c:dPt>
          <c:dPt>
            <c:idx val="17"/>
            <c:bubble3D val="0"/>
            <c:spPr>
              <a:solidFill>
                <a:srgbClr val="00AE9D"/>
              </a:solidFill>
              <a:ln>
                <a:noFill/>
              </a:ln>
              <a:effectLst/>
              <a:scene3d>
                <a:camera prst="orthographicFront"/>
                <a:lightRig rig="threePt" dir="t"/>
              </a:scene3d>
              <a:sp3d prstMaterial="matte"/>
            </c:spPr>
            <c:extLst>
              <c:ext xmlns:c16="http://schemas.microsoft.com/office/drawing/2014/chart" uri="{C3380CC4-5D6E-409C-BE32-E72D297353CC}">
                <c16:uniqueId val="{00000023-741F-47C1-9996-DF6877D07366}"/>
              </c:ext>
            </c:extLst>
          </c:dPt>
          <c:dPt>
            <c:idx val="18"/>
            <c:bubble3D val="0"/>
            <c:spPr>
              <a:solidFill>
                <a:srgbClr val="008E7A"/>
              </a:solidFill>
              <a:ln>
                <a:noFill/>
              </a:ln>
              <a:effectLst/>
              <a:scene3d>
                <a:camera prst="orthographicFront"/>
                <a:lightRig rig="threePt" dir="t"/>
              </a:scene3d>
              <a:sp3d prstMaterial="matte"/>
            </c:spPr>
            <c:extLst>
              <c:ext xmlns:c16="http://schemas.microsoft.com/office/drawing/2014/chart" uri="{C3380CC4-5D6E-409C-BE32-E72D297353CC}">
                <c16:uniqueId val="{00000025-741F-47C1-9996-DF6877D07366}"/>
              </c:ext>
            </c:extLst>
          </c:dPt>
          <c:dPt>
            <c:idx val="19"/>
            <c:bubble3D val="0"/>
            <c:spPr>
              <a:solidFill>
                <a:srgbClr val="006762"/>
              </a:solidFill>
              <a:ln>
                <a:noFill/>
              </a:ln>
              <a:effectLst/>
              <a:scene3d>
                <a:camera prst="orthographicFront"/>
                <a:lightRig rig="threePt" dir="t"/>
              </a:scene3d>
              <a:sp3d prstMaterial="matte"/>
            </c:spPr>
            <c:extLst>
              <c:ext xmlns:c16="http://schemas.microsoft.com/office/drawing/2014/chart" uri="{C3380CC4-5D6E-409C-BE32-E72D297353CC}">
                <c16:uniqueId val="{00000027-741F-47C1-9996-DF6877D07366}"/>
              </c:ext>
            </c:extLst>
          </c:dPt>
          <c:dPt>
            <c:idx val="20"/>
            <c:bubble3D val="0"/>
            <c:spPr>
              <a:solidFill>
                <a:srgbClr val="FFCC4E"/>
              </a:solidFill>
              <a:ln>
                <a:noFill/>
              </a:ln>
              <a:effectLst/>
              <a:scene3d>
                <a:camera prst="orthographicFront"/>
                <a:lightRig rig="threePt" dir="t"/>
              </a:scene3d>
              <a:sp3d prstMaterial="matte"/>
            </c:spPr>
            <c:extLst>
              <c:ext xmlns:c16="http://schemas.microsoft.com/office/drawing/2014/chart" uri="{C3380CC4-5D6E-409C-BE32-E72D297353CC}">
                <c16:uniqueId val="{00000029-741F-47C1-9996-DF6877D07366}"/>
              </c:ext>
            </c:extLst>
          </c:dPt>
          <c:dPt>
            <c:idx val="21"/>
            <c:bubble3D val="0"/>
            <c:spPr>
              <a:solidFill>
                <a:srgbClr val="FFDE00"/>
              </a:solidFill>
              <a:ln>
                <a:noFill/>
              </a:ln>
              <a:effectLst/>
              <a:scene3d>
                <a:camera prst="orthographicFront"/>
                <a:lightRig rig="threePt" dir="t"/>
              </a:scene3d>
              <a:sp3d prstMaterial="matte"/>
            </c:spPr>
            <c:extLst>
              <c:ext xmlns:c16="http://schemas.microsoft.com/office/drawing/2014/chart" uri="{C3380CC4-5D6E-409C-BE32-E72D297353CC}">
                <c16:uniqueId val="{0000002B-741F-47C1-9996-DF6877D07366}"/>
              </c:ext>
            </c:extLst>
          </c:dPt>
          <c:dPt>
            <c:idx val="22"/>
            <c:bubble3D val="0"/>
            <c:spPr>
              <a:solidFill>
                <a:srgbClr val="F47920"/>
              </a:solidFill>
              <a:ln>
                <a:noFill/>
              </a:ln>
              <a:effectLst/>
              <a:scene3d>
                <a:camera prst="orthographicFront"/>
                <a:lightRig rig="threePt" dir="t"/>
              </a:scene3d>
              <a:sp3d prstMaterial="matte"/>
            </c:spPr>
            <c:extLst>
              <c:ext xmlns:c16="http://schemas.microsoft.com/office/drawing/2014/chart" uri="{C3380CC4-5D6E-409C-BE32-E72D297353CC}">
                <c16:uniqueId val="{0000002D-741F-47C1-9996-DF6877D07366}"/>
              </c:ext>
            </c:extLst>
          </c:dPt>
          <c:dPt>
            <c:idx val="23"/>
            <c:bubble3D val="0"/>
            <c:spPr>
              <a:solidFill>
                <a:srgbClr val="A75534"/>
              </a:solidFill>
              <a:ln>
                <a:noFill/>
              </a:ln>
              <a:effectLst/>
              <a:scene3d>
                <a:camera prst="orthographicFront"/>
                <a:lightRig rig="threePt" dir="t"/>
              </a:scene3d>
              <a:sp3d prstMaterial="matte"/>
            </c:spPr>
            <c:extLst>
              <c:ext xmlns:c16="http://schemas.microsoft.com/office/drawing/2014/chart" uri="{C3380CC4-5D6E-409C-BE32-E72D297353CC}">
                <c16:uniqueId val="{0000002F-741F-47C1-9996-DF6877D07366}"/>
              </c:ext>
            </c:extLst>
          </c:dPt>
          <c:dLbls>
            <c:dLbl>
              <c:idx val="0"/>
              <c:spPr>
                <a:noFill/>
                <a:ln>
                  <a:noFill/>
                </a:ln>
                <a:effectLst/>
              </c:spPr>
              <c:txPr>
                <a:bodyPr rot="0" spcFirstLastPara="1" vertOverflow="ellipsis" vert="horz" wrap="square" anchor="ctr" anchorCtr="1"/>
                <a:lstStyle/>
                <a:p>
                  <a:pPr>
                    <a:defRPr sz="1330" b="1" i="0" u="sng" strike="noStrike" kern="1200" spc="0" baseline="0">
                      <a:solidFill>
                        <a:schemeClr val="accent1"/>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01-741F-47C1-9996-DF6877D07366}"/>
                </c:ext>
              </c:extLst>
            </c:dLbl>
            <c:dLbl>
              <c:idx val="1"/>
              <c:spPr>
                <a:noFill/>
                <a:ln>
                  <a:noFill/>
                </a:ln>
                <a:effectLst/>
              </c:spPr>
              <c:txPr>
                <a:bodyPr rot="0" spcFirstLastPara="1" vertOverflow="ellipsis" vert="horz" wrap="square" anchor="ctr" anchorCtr="1"/>
                <a:lstStyle/>
                <a:p>
                  <a:pPr>
                    <a:defRPr sz="1330" b="1" i="0" u="sng" strike="noStrike" kern="1200" spc="0" baseline="0">
                      <a:solidFill>
                        <a:schemeClr val="accent2"/>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03-741F-47C1-9996-DF6877D07366}"/>
                </c:ext>
              </c:extLst>
            </c:dLbl>
            <c:dLbl>
              <c:idx val="2"/>
              <c:spPr>
                <a:noFill/>
                <a:ln>
                  <a:noFill/>
                </a:ln>
                <a:effectLst/>
              </c:spPr>
              <c:txPr>
                <a:bodyPr rot="0" spcFirstLastPara="1" vertOverflow="ellipsis" vert="horz" wrap="square" anchor="ctr" anchorCtr="1"/>
                <a:lstStyle/>
                <a:p>
                  <a:pPr>
                    <a:defRPr sz="1330" b="1" i="0" u="sng" strike="noStrike" kern="1200" spc="0" baseline="0">
                      <a:solidFill>
                        <a:schemeClr val="accent3"/>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05-741F-47C1-9996-DF6877D07366}"/>
                </c:ext>
              </c:extLst>
            </c:dLbl>
            <c:dLbl>
              <c:idx val="3"/>
              <c:spPr>
                <a:noFill/>
                <a:ln>
                  <a:noFill/>
                </a:ln>
                <a:effectLst/>
              </c:spPr>
              <c:txPr>
                <a:bodyPr rot="0" spcFirstLastPara="1" vertOverflow="ellipsis" vert="horz" wrap="square" anchor="ctr" anchorCtr="1"/>
                <a:lstStyle/>
                <a:p>
                  <a:pPr>
                    <a:defRPr sz="1330" b="1" i="0" u="sng" strike="noStrike" kern="1200" spc="0" baseline="0">
                      <a:solidFill>
                        <a:schemeClr val="accent4"/>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07-741F-47C1-9996-DF6877D07366}"/>
                </c:ext>
              </c:extLst>
            </c:dLbl>
            <c:dLbl>
              <c:idx val="4"/>
              <c:spPr>
                <a:noFill/>
                <a:ln>
                  <a:noFill/>
                </a:ln>
                <a:effectLst/>
              </c:spPr>
              <c:txPr>
                <a:bodyPr rot="0" spcFirstLastPara="1" vertOverflow="ellipsis" vert="horz" wrap="square" anchor="ctr" anchorCtr="1"/>
                <a:lstStyle/>
                <a:p>
                  <a:pPr>
                    <a:defRPr sz="1330" b="1" i="0" u="sng" strike="noStrike" kern="1200" spc="0" baseline="0">
                      <a:solidFill>
                        <a:schemeClr val="accent5"/>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09-741F-47C1-9996-DF6877D07366}"/>
                </c:ext>
              </c:extLst>
            </c:dLbl>
            <c:dLbl>
              <c:idx val="5"/>
              <c:spPr>
                <a:noFill/>
                <a:ln>
                  <a:noFill/>
                </a:ln>
                <a:effectLst/>
              </c:spPr>
              <c:txPr>
                <a:bodyPr rot="0" spcFirstLastPara="1" vertOverflow="ellipsis" vert="horz" wrap="square" anchor="ctr" anchorCtr="1"/>
                <a:lstStyle/>
                <a:p>
                  <a:pPr>
                    <a:defRPr sz="1330" b="1" i="0" u="sng" strike="noStrike" kern="1200" spc="0" baseline="0">
                      <a:solidFill>
                        <a:schemeClr val="accent6"/>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0B-741F-47C1-9996-DF6877D07366}"/>
                </c:ext>
              </c:extLst>
            </c:dLbl>
            <c:dLbl>
              <c:idx val="6"/>
              <c:spPr>
                <a:noFill/>
                <a:ln>
                  <a:noFill/>
                </a:ln>
                <a:effectLst/>
              </c:spPr>
              <c:txPr>
                <a:bodyPr rot="0" spcFirstLastPara="1" vertOverflow="ellipsis" vert="horz" wrap="square" anchor="ctr" anchorCtr="1"/>
                <a:lstStyle/>
                <a:p>
                  <a:pPr>
                    <a:defRPr sz="1330" b="1" i="0" u="sng" strike="noStrike" kern="1200" spc="0" baseline="0">
                      <a:solidFill>
                        <a:schemeClr val="accent1">
                          <a:lumMod val="6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0D-741F-47C1-9996-DF6877D07366}"/>
                </c:ext>
              </c:extLst>
            </c:dLbl>
            <c:dLbl>
              <c:idx val="7"/>
              <c:spPr>
                <a:noFill/>
                <a:ln>
                  <a:noFill/>
                </a:ln>
                <a:effectLst/>
              </c:spPr>
              <c:txPr>
                <a:bodyPr rot="0" spcFirstLastPara="1" vertOverflow="ellipsis" vert="horz" wrap="square" anchor="ctr" anchorCtr="1"/>
                <a:lstStyle/>
                <a:p>
                  <a:pPr>
                    <a:defRPr sz="1330" b="1" i="0" u="sng" strike="noStrike" kern="1200" spc="0" baseline="0">
                      <a:solidFill>
                        <a:schemeClr val="accent2">
                          <a:lumMod val="6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0F-741F-47C1-9996-DF6877D07366}"/>
                </c:ext>
              </c:extLst>
            </c:dLbl>
            <c:dLbl>
              <c:idx val="8"/>
              <c:spPr>
                <a:noFill/>
                <a:ln>
                  <a:noFill/>
                </a:ln>
                <a:effectLst/>
              </c:spPr>
              <c:txPr>
                <a:bodyPr rot="0" spcFirstLastPara="1" vertOverflow="ellipsis" vert="horz" wrap="square" anchor="ctr" anchorCtr="1"/>
                <a:lstStyle/>
                <a:p>
                  <a:pPr>
                    <a:defRPr sz="1330" b="1" i="0" u="sng" strike="noStrike" kern="1200" spc="0" baseline="0">
                      <a:solidFill>
                        <a:schemeClr val="accent3">
                          <a:lumMod val="6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11-741F-47C1-9996-DF6877D07366}"/>
                </c:ext>
              </c:extLst>
            </c:dLbl>
            <c:dLbl>
              <c:idx val="9"/>
              <c:spPr>
                <a:noFill/>
                <a:ln>
                  <a:noFill/>
                </a:ln>
                <a:effectLst/>
              </c:spPr>
              <c:txPr>
                <a:bodyPr rot="0" spcFirstLastPara="1" vertOverflow="ellipsis" vert="horz" wrap="square" anchor="ctr" anchorCtr="1"/>
                <a:lstStyle/>
                <a:p>
                  <a:pPr>
                    <a:defRPr sz="1330" b="1" i="0" u="sng" strike="noStrike" kern="1200" spc="0" baseline="0">
                      <a:solidFill>
                        <a:schemeClr val="accent4">
                          <a:lumMod val="6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13-741F-47C1-9996-DF6877D07366}"/>
                </c:ext>
              </c:extLst>
            </c:dLbl>
            <c:dLbl>
              <c:idx val="10"/>
              <c:spPr>
                <a:noFill/>
                <a:ln>
                  <a:noFill/>
                </a:ln>
                <a:effectLst/>
              </c:spPr>
              <c:txPr>
                <a:bodyPr rot="0" spcFirstLastPara="1" vertOverflow="ellipsis" vert="horz" wrap="square" anchor="ctr" anchorCtr="1"/>
                <a:lstStyle/>
                <a:p>
                  <a:pPr>
                    <a:defRPr sz="1330" b="1" i="0" u="sng" strike="noStrike" kern="1200" spc="0" baseline="0">
                      <a:solidFill>
                        <a:schemeClr val="accent5">
                          <a:lumMod val="6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15-741F-47C1-9996-DF6877D07366}"/>
                </c:ext>
              </c:extLst>
            </c:dLbl>
            <c:dLbl>
              <c:idx val="11"/>
              <c:spPr>
                <a:noFill/>
                <a:ln>
                  <a:noFill/>
                </a:ln>
                <a:effectLst/>
              </c:spPr>
              <c:txPr>
                <a:bodyPr rot="0" spcFirstLastPara="1" vertOverflow="ellipsis" vert="horz" wrap="square" anchor="ctr" anchorCtr="1"/>
                <a:lstStyle/>
                <a:p>
                  <a:pPr>
                    <a:defRPr sz="1330" b="1" i="0" u="sng" strike="noStrike" kern="1200" spc="0" baseline="0">
                      <a:solidFill>
                        <a:schemeClr val="accent6">
                          <a:lumMod val="6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17-741F-47C1-9996-DF6877D07366}"/>
                </c:ext>
              </c:extLst>
            </c:dLbl>
            <c:dLbl>
              <c:idx val="12"/>
              <c:spPr>
                <a:noFill/>
                <a:ln>
                  <a:noFill/>
                </a:ln>
                <a:effectLst/>
              </c:spPr>
              <c:txPr>
                <a:bodyPr rot="0" spcFirstLastPara="1" vertOverflow="ellipsis" vert="horz" wrap="square" anchor="ctr" anchorCtr="1"/>
                <a:lstStyle/>
                <a:p>
                  <a:pPr>
                    <a:defRPr sz="1330" b="1" i="0" u="sng" strike="noStrike" kern="1200" spc="0" baseline="0">
                      <a:solidFill>
                        <a:schemeClr val="accent1">
                          <a:lumMod val="80000"/>
                          <a:lumOff val="2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19-741F-47C1-9996-DF6877D07366}"/>
                </c:ext>
              </c:extLst>
            </c:dLbl>
            <c:dLbl>
              <c:idx val="13"/>
              <c:spPr>
                <a:noFill/>
                <a:ln>
                  <a:noFill/>
                </a:ln>
                <a:effectLst/>
              </c:spPr>
              <c:txPr>
                <a:bodyPr rot="0" spcFirstLastPara="1" vertOverflow="ellipsis" vert="horz" wrap="square" anchor="ctr" anchorCtr="1"/>
                <a:lstStyle/>
                <a:p>
                  <a:pPr>
                    <a:defRPr sz="1330" b="1" i="0" u="sng" strike="noStrike" kern="1200" spc="0" baseline="0">
                      <a:solidFill>
                        <a:schemeClr val="accent2">
                          <a:lumMod val="80000"/>
                          <a:lumOff val="2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1B-741F-47C1-9996-DF6877D07366}"/>
                </c:ext>
              </c:extLst>
            </c:dLbl>
            <c:dLbl>
              <c:idx val="14"/>
              <c:spPr>
                <a:noFill/>
                <a:ln>
                  <a:noFill/>
                </a:ln>
                <a:effectLst/>
              </c:spPr>
              <c:txPr>
                <a:bodyPr rot="0" spcFirstLastPara="1" vertOverflow="ellipsis" vert="horz" wrap="square" anchor="ctr" anchorCtr="1"/>
                <a:lstStyle/>
                <a:p>
                  <a:pPr>
                    <a:defRPr sz="1330" b="1" i="0" u="sng" strike="noStrike" kern="1200" spc="0" baseline="0">
                      <a:solidFill>
                        <a:schemeClr val="accent3">
                          <a:lumMod val="80000"/>
                          <a:lumOff val="2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1D-741F-47C1-9996-DF6877D07366}"/>
                </c:ext>
              </c:extLst>
            </c:dLbl>
            <c:dLbl>
              <c:idx val="15"/>
              <c:spPr>
                <a:noFill/>
                <a:ln>
                  <a:noFill/>
                </a:ln>
                <a:effectLst/>
              </c:spPr>
              <c:txPr>
                <a:bodyPr rot="0" spcFirstLastPara="1" vertOverflow="ellipsis" vert="horz" wrap="square" anchor="ctr" anchorCtr="1"/>
                <a:lstStyle/>
                <a:p>
                  <a:pPr>
                    <a:defRPr sz="1330" b="1" i="0" u="sng" strike="noStrike" kern="1200" spc="0" baseline="0">
                      <a:solidFill>
                        <a:schemeClr val="accent4">
                          <a:lumMod val="80000"/>
                          <a:lumOff val="2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1F-741F-47C1-9996-DF6877D07366}"/>
                </c:ext>
              </c:extLst>
            </c:dLbl>
            <c:dLbl>
              <c:idx val="16"/>
              <c:spPr>
                <a:noFill/>
                <a:ln>
                  <a:noFill/>
                </a:ln>
                <a:effectLst/>
              </c:spPr>
              <c:txPr>
                <a:bodyPr rot="0" spcFirstLastPara="1" vertOverflow="ellipsis" vert="horz" wrap="square" anchor="ctr" anchorCtr="1"/>
                <a:lstStyle/>
                <a:p>
                  <a:pPr>
                    <a:defRPr sz="1330" b="1" i="0" u="sng" strike="noStrike" kern="1200" spc="0" baseline="0">
                      <a:solidFill>
                        <a:schemeClr val="accent5">
                          <a:lumMod val="80000"/>
                          <a:lumOff val="2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21-741F-47C1-9996-DF6877D07366}"/>
                </c:ext>
              </c:extLst>
            </c:dLbl>
            <c:dLbl>
              <c:idx val="17"/>
              <c:spPr>
                <a:noFill/>
                <a:ln>
                  <a:noFill/>
                </a:ln>
                <a:effectLst/>
              </c:spPr>
              <c:txPr>
                <a:bodyPr rot="0" spcFirstLastPara="1" vertOverflow="ellipsis" vert="horz" wrap="square" anchor="ctr" anchorCtr="1"/>
                <a:lstStyle/>
                <a:p>
                  <a:pPr>
                    <a:defRPr sz="1330" b="1" i="0" u="sng" strike="noStrike" kern="1200" spc="0" baseline="0">
                      <a:solidFill>
                        <a:schemeClr val="accent6">
                          <a:lumMod val="80000"/>
                          <a:lumOff val="2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23-741F-47C1-9996-DF6877D07366}"/>
                </c:ext>
              </c:extLst>
            </c:dLbl>
            <c:dLbl>
              <c:idx val="18"/>
              <c:spPr>
                <a:noFill/>
                <a:ln>
                  <a:noFill/>
                </a:ln>
                <a:effectLst/>
              </c:spPr>
              <c:txPr>
                <a:bodyPr rot="0" spcFirstLastPara="1" vertOverflow="ellipsis" vert="horz" wrap="square" anchor="ctr" anchorCtr="1"/>
                <a:lstStyle/>
                <a:p>
                  <a:pPr>
                    <a:defRPr sz="1330" b="1" i="0" u="sng" strike="noStrike" kern="1200" spc="0" baseline="0">
                      <a:solidFill>
                        <a:schemeClr val="accent1">
                          <a:lumMod val="8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25-741F-47C1-9996-DF6877D07366}"/>
                </c:ext>
              </c:extLst>
            </c:dLbl>
            <c:dLbl>
              <c:idx val="19"/>
              <c:spPr>
                <a:noFill/>
                <a:ln>
                  <a:noFill/>
                </a:ln>
                <a:effectLst/>
              </c:spPr>
              <c:txPr>
                <a:bodyPr rot="0" spcFirstLastPara="1" vertOverflow="ellipsis" vert="horz" wrap="square" anchor="ctr" anchorCtr="1"/>
                <a:lstStyle/>
                <a:p>
                  <a:pPr>
                    <a:defRPr sz="1330" b="1" i="0" u="sng" strike="noStrike" kern="1200" spc="0" baseline="0">
                      <a:solidFill>
                        <a:schemeClr val="accent2">
                          <a:lumMod val="8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27-741F-47C1-9996-DF6877D07366}"/>
                </c:ext>
              </c:extLst>
            </c:dLbl>
            <c:dLbl>
              <c:idx val="20"/>
              <c:spPr>
                <a:noFill/>
                <a:ln>
                  <a:noFill/>
                </a:ln>
                <a:effectLst/>
              </c:spPr>
              <c:txPr>
                <a:bodyPr rot="0" spcFirstLastPara="1" vertOverflow="ellipsis" vert="horz" wrap="square" anchor="ctr" anchorCtr="1"/>
                <a:lstStyle/>
                <a:p>
                  <a:pPr>
                    <a:defRPr sz="1330" b="1" i="0" u="sng" strike="noStrike" kern="1200" spc="0" baseline="0">
                      <a:solidFill>
                        <a:schemeClr val="accent3">
                          <a:lumMod val="8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29-741F-47C1-9996-DF6877D07366}"/>
                </c:ext>
              </c:extLst>
            </c:dLbl>
            <c:dLbl>
              <c:idx val="21"/>
              <c:spPr>
                <a:noFill/>
                <a:ln>
                  <a:noFill/>
                </a:ln>
                <a:effectLst/>
              </c:spPr>
              <c:txPr>
                <a:bodyPr rot="0" spcFirstLastPara="1" vertOverflow="ellipsis" vert="horz" wrap="square" anchor="ctr" anchorCtr="1"/>
                <a:lstStyle/>
                <a:p>
                  <a:pPr>
                    <a:defRPr sz="1330" b="1" i="0" u="sng" strike="noStrike" kern="1200" spc="0" baseline="0">
                      <a:solidFill>
                        <a:schemeClr val="accent4">
                          <a:lumMod val="8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2B-741F-47C1-9996-DF6877D07366}"/>
                </c:ext>
              </c:extLst>
            </c:dLbl>
            <c:dLbl>
              <c:idx val="22"/>
              <c:spPr>
                <a:noFill/>
                <a:ln>
                  <a:noFill/>
                </a:ln>
                <a:effectLst/>
              </c:spPr>
              <c:txPr>
                <a:bodyPr rot="0" spcFirstLastPara="1" vertOverflow="ellipsis" vert="horz" wrap="square" anchor="ctr" anchorCtr="1"/>
                <a:lstStyle/>
                <a:p>
                  <a:pPr>
                    <a:defRPr sz="1330" b="1" i="0" u="sng" strike="noStrike" kern="1200" spc="0" baseline="0">
                      <a:solidFill>
                        <a:schemeClr val="accent5">
                          <a:lumMod val="8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2D-741F-47C1-9996-DF6877D07366}"/>
                </c:ext>
              </c:extLst>
            </c:dLbl>
            <c:dLbl>
              <c:idx val="23"/>
              <c:spPr>
                <a:noFill/>
                <a:ln>
                  <a:noFill/>
                </a:ln>
                <a:effectLst/>
              </c:spPr>
              <c:txPr>
                <a:bodyPr rot="0" spcFirstLastPara="1" vertOverflow="ellipsis" vert="horz" wrap="square" anchor="ctr" anchorCtr="1"/>
                <a:lstStyle/>
                <a:p>
                  <a:pPr>
                    <a:defRPr sz="1330" b="1" i="0" u="sng" strike="noStrike" kern="1200" spc="0" baseline="0">
                      <a:solidFill>
                        <a:schemeClr val="accent6">
                          <a:lumMod val="8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2F-741F-47C1-9996-DF6877D07366}"/>
                </c:ext>
              </c:extLst>
            </c:dLbl>
            <c:spPr>
              <a:noFill/>
              <a:ln>
                <a:noFill/>
              </a:ln>
              <a:effectLst/>
            </c:spPr>
            <c:txPr>
              <a:bodyPr rot="0" spcFirstLastPara="1" vertOverflow="ellipsis" vert="horz" wrap="square" anchor="ctr" anchorCtr="1"/>
              <a:lstStyle/>
              <a:p>
                <a:pPr>
                  <a:defRPr sz="1330" b="1" i="0" u="sng" strike="noStrike" kern="1200" spc="0" baseline="0">
                    <a:solidFill>
                      <a:schemeClr val="accent1"/>
                    </a:solidFill>
                    <a:latin typeface="+mn-lt"/>
                    <a:ea typeface="+mn-ea"/>
                    <a:cs typeface="+mn-cs"/>
                  </a:defRPr>
                </a:pPr>
                <a:endParaRPr lang="en-US"/>
              </a:p>
            </c:txPr>
            <c:dLblPos val="bestFit"/>
            <c:showLegendKey val="1"/>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Sheet1!$A$2:$A$25</c:f>
              <c:strCache>
                <c:ptCount val="24"/>
                <c:pt idx="0">
                  <c:v>1st Entry</c:v>
                </c:pt>
                <c:pt idx="1">
                  <c:v>2nd Entry</c:v>
                </c:pt>
                <c:pt idx="2">
                  <c:v>3rd Entry</c:v>
                </c:pt>
                <c:pt idx="3">
                  <c:v>4th Entry</c:v>
                </c:pt>
                <c:pt idx="4">
                  <c:v>5th Entry</c:v>
                </c:pt>
                <c:pt idx="5">
                  <c:v>6th Entry</c:v>
                </c:pt>
                <c:pt idx="6">
                  <c:v>7th Entry</c:v>
                </c:pt>
                <c:pt idx="7">
                  <c:v>8th Entry</c:v>
                </c:pt>
                <c:pt idx="8">
                  <c:v>9th Entry</c:v>
                </c:pt>
                <c:pt idx="9">
                  <c:v>10th Entry</c:v>
                </c:pt>
                <c:pt idx="10">
                  <c:v>11th Entry</c:v>
                </c:pt>
                <c:pt idx="11">
                  <c:v>12th Entry</c:v>
                </c:pt>
                <c:pt idx="12">
                  <c:v>13th Entry</c:v>
                </c:pt>
                <c:pt idx="13">
                  <c:v>14th Entry</c:v>
                </c:pt>
                <c:pt idx="14">
                  <c:v>15th Entry</c:v>
                </c:pt>
                <c:pt idx="15">
                  <c:v>16th Entry</c:v>
                </c:pt>
                <c:pt idx="16">
                  <c:v>17th Entry</c:v>
                </c:pt>
                <c:pt idx="17">
                  <c:v>18th Entry</c:v>
                </c:pt>
                <c:pt idx="18">
                  <c:v>19th Entry</c:v>
                </c:pt>
                <c:pt idx="19">
                  <c:v>20th Entry</c:v>
                </c:pt>
                <c:pt idx="20">
                  <c:v>21th Entry</c:v>
                </c:pt>
                <c:pt idx="21">
                  <c:v>22th Entry</c:v>
                </c:pt>
                <c:pt idx="22">
                  <c:v>23th Entry</c:v>
                </c:pt>
                <c:pt idx="23">
                  <c:v>24th Entry</c:v>
                </c:pt>
              </c:strCache>
            </c:strRef>
          </c:cat>
          <c:val>
            <c:numRef>
              <c:f>Sheet1!$B$2:$B$25</c:f>
              <c:numCache>
                <c:formatCode>General</c:formatCode>
                <c:ptCount val="24"/>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pt idx="23">
                  <c:v>10</c:v>
                </c:pt>
              </c:numCache>
            </c:numRef>
          </c:val>
          <c:extLst>
            <c:ext xmlns:c16="http://schemas.microsoft.com/office/drawing/2014/chart" uri="{C3380CC4-5D6E-409C-BE32-E72D297353CC}">
              <c16:uniqueId val="{00000030-741F-47C1-9996-DF6877D07366}"/>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u="sng"/>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0"/>
    </c:view3D>
    <c:floor>
      <c:thickness val="0"/>
      <c:spPr>
        <a:solidFill>
          <a:schemeClr val="accent1">
            <a:alpha val="30000"/>
          </a:schemeClr>
        </a:solid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7916454801487282E-2"/>
          <c:y val="5.9660478663425089E-2"/>
          <c:w val="0.93792021248511792"/>
          <c:h val="0.59391513796661655"/>
        </c:manualLayout>
      </c:layout>
      <c:bar3DChart>
        <c:barDir val="col"/>
        <c:grouping val="clustered"/>
        <c:varyColors val="0"/>
        <c:ser>
          <c:idx val="0"/>
          <c:order val="0"/>
          <c:tx>
            <c:strRef>
              <c:f>Sheet1!$B$1</c:f>
              <c:strCache>
                <c:ptCount val="1"/>
                <c:pt idx="0">
                  <c:v>VALUE</c:v>
                </c:pt>
              </c:strCache>
            </c:strRef>
          </c:tx>
          <c:spPr>
            <a:solidFill>
              <a:schemeClr val="accent1">
                <a:lumMod val="20000"/>
                <a:lumOff val="80000"/>
              </a:schemeClr>
            </a:solidFill>
            <a:ln>
              <a:noFill/>
            </a:ln>
            <a:effectLst/>
            <a:sp3d/>
          </c:spPr>
          <c:invertIfNegative val="0"/>
          <c:dPt>
            <c:idx val="0"/>
            <c:invertIfNegative val="0"/>
            <c:bubble3D val="0"/>
            <c:spPr>
              <a:solidFill>
                <a:srgbClr val="76C8AE"/>
              </a:solidFill>
              <a:ln>
                <a:noFill/>
              </a:ln>
              <a:effectLst/>
              <a:sp3d/>
            </c:spPr>
            <c:extLst>
              <c:ext xmlns:c16="http://schemas.microsoft.com/office/drawing/2014/chart" uri="{C3380CC4-5D6E-409C-BE32-E72D297353CC}">
                <c16:uniqueId val="{00000001-1504-4AAD-8BCA-155C626759E1}"/>
              </c:ext>
            </c:extLst>
          </c:dPt>
          <c:dPt>
            <c:idx val="1"/>
            <c:invertIfNegative val="0"/>
            <c:bubble3D val="0"/>
            <c:spPr>
              <a:solidFill>
                <a:srgbClr val="00AE9D"/>
              </a:solidFill>
              <a:ln>
                <a:noFill/>
              </a:ln>
              <a:effectLst/>
              <a:sp3d/>
            </c:spPr>
            <c:extLst>
              <c:ext xmlns:c16="http://schemas.microsoft.com/office/drawing/2014/chart" uri="{C3380CC4-5D6E-409C-BE32-E72D297353CC}">
                <c16:uniqueId val="{00000003-1504-4AAD-8BCA-155C626759E1}"/>
              </c:ext>
            </c:extLst>
          </c:dPt>
          <c:dPt>
            <c:idx val="2"/>
            <c:invertIfNegative val="0"/>
            <c:bubble3D val="0"/>
            <c:spPr>
              <a:solidFill>
                <a:srgbClr val="008E7A"/>
              </a:solidFill>
              <a:ln>
                <a:noFill/>
              </a:ln>
              <a:effectLst/>
              <a:sp3d/>
            </c:spPr>
            <c:extLst>
              <c:ext xmlns:c16="http://schemas.microsoft.com/office/drawing/2014/chart" uri="{C3380CC4-5D6E-409C-BE32-E72D297353CC}">
                <c16:uniqueId val="{00000005-1504-4AAD-8BCA-155C626759E1}"/>
              </c:ext>
            </c:extLst>
          </c:dPt>
          <c:dPt>
            <c:idx val="3"/>
            <c:invertIfNegative val="0"/>
            <c:bubble3D val="0"/>
            <c:spPr>
              <a:solidFill>
                <a:srgbClr val="006762"/>
              </a:solidFill>
              <a:ln>
                <a:noFill/>
              </a:ln>
              <a:effectLst/>
              <a:sp3d/>
            </c:spPr>
            <c:extLst>
              <c:ext xmlns:c16="http://schemas.microsoft.com/office/drawing/2014/chart" uri="{C3380CC4-5D6E-409C-BE32-E72D297353CC}">
                <c16:uniqueId val="{00000007-1504-4AAD-8BCA-155C626759E1}"/>
              </c:ext>
            </c:extLst>
          </c:dPt>
          <c:dPt>
            <c:idx val="4"/>
            <c:invertIfNegative val="0"/>
            <c:bubble3D val="0"/>
            <c:spPr>
              <a:solidFill>
                <a:srgbClr val="FFCC4E"/>
              </a:solidFill>
              <a:ln>
                <a:noFill/>
              </a:ln>
              <a:effectLst/>
              <a:sp3d/>
            </c:spPr>
            <c:extLst>
              <c:ext xmlns:c16="http://schemas.microsoft.com/office/drawing/2014/chart" uri="{C3380CC4-5D6E-409C-BE32-E72D297353CC}">
                <c16:uniqueId val="{00000009-1504-4AAD-8BCA-155C626759E1}"/>
              </c:ext>
            </c:extLst>
          </c:dPt>
          <c:dPt>
            <c:idx val="5"/>
            <c:invertIfNegative val="0"/>
            <c:bubble3D val="0"/>
            <c:spPr>
              <a:solidFill>
                <a:srgbClr val="FBAB18"/>
              </a:solidFill>
              <a:ln>
                <a:noFill/>
              </a:ln>
              <a:effectLst/>
              <a:sp3d/>
            </c:spPr>
            <c:extLst>
              <c:ext xmlns:c16="http://schemas.microsoft.com/office/drawing/2014/chart" uri="{C3380CC4-5D6E-409C-BE32-E72D297353CC}">
                <c16:uniqueId val="{0000000B-1504-4AAD-8BCA-155C626759E1}"/>
              </c:ext>
            </c:extLst>
          </c:dPt>
          <c:dPt>
            <c:idx val="6"/>
            <c:invertIfNegative val="0"/>
            <c:bubble3D val="0"/>
            <c:spPr>
              <a:solidFill>
                <a:srgbClr val="F47920"/>
              </a:solidFill>
              <a:ln>
                <a:noFill/>
              </a:ln>
              <a:effectLst/>
              <a:sp3d/>
            </c:spPr>
            <c:extLst>
              <c:ext xmlns:c16="http://schemas.microsoft.com/office/drawing/2014/chart" uri="{C3380CC4-5D6E-409C-BE32-E72D297353CC}">
                <c16:uniqueId val="{0000000D-1504-4AAD-8BCA-155C626759E1}"/>
              </c:ext>
            </c:extLst>
          </c:dPt>
          <c:dPt>
            <c:idx val="7"/>
            <c:invertIfNegative val="0"/>
            <c:bubble3D val="0"/>
            <c:spPr>
              <a:solidFill>
                <a:srgbClr val="A75534"/>
              </a:solidFill>
              <a:ln>
                <a:noFill/>
              </a:ln>
              <a:effectLst/>
              <a:sp3d/>
            </c:spPr>
            <c:extLst>
              <c:ext xmlns:c16="http://schemas.microsoft.com/office/drawing/2014/chart" uri="{C3380CC4-5D6E-409C-BE32-E72D297353CC}">
                <c16:uniqueId val="{0000000F-1504-4AAD-8BCA-155C626759E1}"/>
              </c:ext>
            </c:extLst>
          </c:dPt>
          <c:dPt>
            <c:idx val="8"/>
            <c:invertIfNegative val="0"/>
            <c:bubble3D val="0"/>
            <c:spPr>
              <a:solidFill>
                <a:srgbClr val="F1666A"/>
              </a:solidFill>
              <a:ln>
                <a:noFill/>
              </a:ln>
              <a:effectLst/>
              <a:sp3d/>
            </c:spPr>
            <c:extLst>
              <c:ext xmlns:c16="http://schemas.microsoft.com/office/drawing/2014/chart" uri="{C3380CC4-5D6E-409C-BE32-E72D297353CC}">
                <c16:uniqueId val="{00000011-1504-4AAD-8BCA-155C626759E1}"/>
              </c:ext>
            </c:extLst>
          </c:dPt>
          <c:dPt>
            <c:idx val="9"/>
            <c:invertIfNegative val="0"/>
            <c:bubble3D val="0"/>
            <c:spPr>
              <a:solidFill>
                <a:srgbClr val="ED1B2F"/>
              </a:solidFill>
              <a:ln>
                <a:noFill/>
              </a:ln>
              <a:effectLst/>
              <a:sp3d/>
            </c:spPr>
            <c:extLst>
              <c:ext xmlns:c16="http://schemas.microsoft.com/office/drawing/2014/chart" uri="{C3380CC4-5D6E-409C-BE32-E72D297353CC}">
                <c16:uniqueId val="{00000013-1504-4AAD-8BCA-155C626759E1}"/>
              </c:ext>
            </c:extLst>
          </c:dPt>
          <c:dPt>
            <c:idx val="10"/>
            <c:invertIfNegative val="0"/>
            <c:bubble3D val="0"/>
            <c:spPr>
              <a:solidFill>
                <a:srgbClr val="CF1D39"/>
              </a:solidFill>
              <a:ln>
                <a:noFill/>
              </a:ln>
              <a:effectLst/>
              <a:sp3d/>
            </c:spPr>
            <c:extLst>
              <c:ext xmlns:c16="http://schemas.microsoft.com/office/drawing/2014/chart" uri="{C3380CC4-5D6E-409C-BE32-E72D297353CC}">
                <c16:uniqueId val="{00000015-1504-4AAD-8BCA-155C626759E1}"/>
              </c:ext>
            </c:extLst>
          </c:dPt>
          <c:dPt>
            <c:idx val="11"/>
            <c:invertIfNegative val="0"/>
            <c:bubble3D val="0"/>
            <c:spPr>
              <a:solidFill>
                <a:srgbClr val="960136"/>
              </a:solidFill>
              <a:ln>
                <a:noFill/>
              </a:ln>
              <a:effectLst/>
              <a:sp3d/>
            </c:spPr>
            <c:extLst>
              <c:ext xmlns:c16="http://schemas.microsoft.com/office/drawing/2014/chart" uri="{C3380CC4-5D6E-409C-BE32-E72D297353CC}">
                <c16:uniqueId val="{00000017-1504-4AAD-8BCA-155C626759E1}"/>
              </c:ext>
            </c:extLst>
          </c:dPt>
          <c:dPt>
            <c:idx val="12"/>
            <c:invertIfNegative val="0"/>
            <c:bubble3D val="0"/>
            <c:spPr>
              <a:solidFill>
                <a:srgbClr val="6DCFF6"/>
              </a:solidFill>
              <a:ln>
                <a:noFill/>
              </a:ln>
              <a:effectLst/>
              <a:sp3d/>
            </c:spPr>
            <c:extLst>
              <c:ext xmlns:c16="http://schemas.microsoft.com/office/drawing/2014/chart" uri="{C3380CC4-5D6E-409C-BE32-E72D297353CC}">
                <c16:uniqueId val="{00000019-1504-4AAD-8BCA-155C626759E1}"/>
              </c:ext>
            </c:extLst>
          </c:dPt>
          <c:dPt>
            <c:idx val="13"/>
            <c:invertIfNegative val="0"/>
            <c:bubble3D val="0"/>
            <c:spPr>
              <a:solidFill>
                <a:srgbClr val="009BDB"/>
              </a:solidFill>
              <a:ln>
                <a:noFill/>
              </a:ln>
              <a:effectLst/>
              <a:sp3d/>
            </c:spPr>
            <c:extLst>
              <c:ext xmlns:c16="http://schemas.microsoft.com/office/drawing/2014/chart" uri="{C3380CC4-5D6E-409C-BE32-E72D297353CC}">
                <c16:uniqueId val="{0000001B-1504-4AAD-8BCA-155C626759E1}"/>
              </c:ext>
            </c:extLst>
          </c:dPt>
          <c:dPt>
            <c:idx val="14"/>
            <c:invertIfNegative val="0"/>
            <c:bubble3D val="0"/>
            <c:spPr>
              <a:solidFill>
                <a:srgbClr val="00619E"/>
              </a:solidFill>
              <a:ln>
                <a:noFill/>
              </a:ln>
              <a:effectLst/>
              <a:sp3d/>
            </c:spPr>
            <c:extLst>
              <c:ext xmlns:c16="http://schemas.microsoft.com/office/drawing/2014/chart" uri="{C3380CC4-5D6E-409C-BE32-E72D297353CC}">
                <c16:uniqueId val="{0000001D-1504-4AAD-8BCA-155C626759E1}"/>
              </c:ext>
            </c:extLst>
          </c:dPt>
          <c:dPt>
            <c:idx val="15"/>
            <c:invertIfNegative val="0"/>
            <c:bubble3D val="0"/>
            <c:spPr>
              <a:solidFill>
                <a:srgbClr val="1E3378"/>
              </a:solidFill>
              <a:ln>
                <a:noFill/>
              </a:ln>
              <a:effectLst/>
              <a:sp3d/>
            </c:spPr>
            <c:extLst>
              <c:ext xmlns:c16="http://schemas.microsoft.com/office/drawing/2014/chart" uri="{C3380CC4-5D6E-409C-BE32-E72D297353CC}">
                <c16:uniqueId val="{0000001F-1504-4AAD-8BCA-155C626759E1}"/>
              </c:ext>
            </c:extLst>
          </c:dPt>
          <c:dPt>
            <c:idx val="16"/>
            <c:invertIfNegative val="0"/>
            <c:bubble3D val="0"/>
            <c:spPr>
              <a:solidFill>
                <a:srgbClr val="76C8AE"/>
              </a:solidFill>
              <a:ln>
                <a:noFill/>
              </a:ln>
              <a:effectLst/>
              <a:sp3d/>
            </c:spPr>
            <c:extLst>
              <c:ext xmlns:c16="http://schemas.microsoft.com/office/drawing/2014/chart" uri="{C3380CC4-5D6E-409C-BE32-E72D297353CC}">
                <c16:uniqueId val="{00000021-1504-4AAD-8BCA-155C626759E1}"/>
              </c:ext>
            </c:extLst>
          </c:dPt>
          <c:dPt>
            <c:idx val="17"/>
            <c:invertIfNegative val="0"/>
            <c:bubble3D val="0"/>
            <c:spPr>
              <a:solidFill>
                <a:srgbClr val="00AE9D"/>
              </a:solidFill>
              <a:ln>
                <a:noFill/>
              </a:ln>
              <a:effectLst/>
              <a:sp3d/>
            </c:spPr>
            <c:extLst>
              <c:ext xmlns:c16="http://schemas.microsoft.com/office/drawing/2014/chart" uri="{C3380CC4-5D6E-409C-BE32-E72D297353CC}">
                <c16:uniqueId val="{00000023-1504-4AAD-8BCA-155C626759E1}"/>
              </c:ext>
            </c:extLst>
          </c:dPt>
          <c:dPt>
            <c:idx val="18"/>
            <c:invertIfNegative val="0"/>
            <c:bubble3D val="0"/>
            <c:spPr>
              <a:solidFill>
                <a:srgbClr val="008E7A"/>
              </a:solidFill>
              <a:ln>
                <a:noFill/>
              </a:ln>
              <a:effectLst/>
              <a:sp3d/>
            </c:spPr>
            <c:extLst>
              <c:ext xmlns:c16="http://schemas.microsoft.com/office/drawing/2014/chart" uri="{C3380CC4-5D6E-409C-BE32-E72D297353CC}">
                <c16:uniqueId val="{00000025-1504-4AAD-8BCA-155C626759E1}"/>
              </c:ext>
            </c:extLst>
          </c:dPt>
          <c:dPt>
            <c:idx val="19"/>
            <c:invertIfNegative val="0"/>
            <c:bubble3D val="0"/>
            <c:spPr>
              <a:solidFill>
                <a:srgbClr val="006762"/>
              </a:solidFill>
              <a:ln>
                <a:noFill/>
              </a:ln>
              <a:effectLst/>
              <a:sp3d/>
            </c:spPr>
            <c:extLst>
              <c:ext xmlns:c16="http://schemas.microsoft.com/office/drawing/2014/chart" uri="{C3380CC4-5D6E-409C-BE32-E72D297353CC}">
                <c16:uniqueId val="{00000027-1504-4AAD-8BCA-155C626759E1}"/>
              </c:ext>
            </c:extLst>
          </c:dPt>
          <c:dPt>
            <c:idx val="20"/>
            <c:invertIfNegative val="0"/>
            <c:bubble3D val="0"/>
            <c:spPr>
              <a:solidFill>
                <a:srgbClr val="FFCC4E"/>
              </a:solidFill>
              <a:ln>
                <a:noFill/>
              </a:ln>
              <a:effectLst/>
              <a:sp3d/>
            </c:spPr>
            <c:extLst>
              <c:ext xmlns:c16="http://schemas.microsoft.com/office/drawing/2014/chart" uri="{C3380CC4-5D6E-409C-BE32-E72D297353CC}">
                <c16:uniqueId val="{00000029-1504-4AAD-8BCA-155C626759E1}"/>
              </c:ext>
            </c:extLst>
          </c:dPt>
          <c:dPt>
            <c:idx val="21"/>
            <c:invertIfNegative val="0"/>
            <c:bubble3D val="0"/>
            <c:spPr>
              <a:solidFill>
                <a:srgbClr val="FBAB18"/>
              </a:solidFill>
              <a:ln>
                <a:noFill/>
              </a:ln>
              <a:effectLst/>
              <a:sp3d/>
            </c:spPr>
            <c:extLst>
              <c:ext xmlns:c16="http://schemas.microsoft.com/office/drawing/2014/chart" uri="{C3380CC4-5D6E-409C-BE32-E72D297353CC}">
                <c16:uniqueId val="{0000002B-1504-4AAD-8BCA-155C626759E1}"/>
              </c:ext>
            </c:extLst>
          </c:dPt>
          <c:dPt>
            <c:idx val="22"/>
            <c:invertIfNegative val="0"/>
            <c:bubble3D val="0"/>
            <c:spPr>
              <a:solidFill>
                <a:srgbClr val="F47920"/>
              </a:solidFill>
              <a:ln>
                <a:noFill/>
              </a:ln>
              <a:effectLst/>
              <a:sp3d/>
            </c:spPr>
            <c:extLst>
              <c:ext xmlns:c16="http://schemas.microsoft.com/office/drawing/2014/chart" uri="{C3380CC4-5D6E-409C-BE32-E72D297353CC}">
                <c16:uniqueId val="{0000002D-1504-4AAD-8BCA-155C626759E1}"/>
              </c:ext>
            </c:extLst>
          </c:dPt>
          <c:dPt>
            <c:idx val="23"/>
            <c:invertIfNegative val="0"/>
            <c:bubble3D val="0"/>
            <c:spPr>
              <a:solidFill>
                <a:srgbClr val="A75534"/>
              </a:solidFill>
              <a:ln>
                <a:noFill/>
              </a:ln>
              <a:effectLst/>
              <a:sp3d/>
            </c:spPr>
            <c:extLst>
              <c:ext xmlns:c16="http://schemas.microsoft.com/office/drawing/2014/chart" uri="{C3380CC4-5D6E-409C-BE32-E72D297353CC}">
                <c16:uniqueId val="{0000002F-1504-4AAD-8BCA-155C626759E1}"/>
              </c:ext>
            </c:extLst>
          </c:dPt>
          <c:cat>
            <c:strRef>
              <c:f>Sheet1!$A$2:$A$25</c:f>
              <c:strCache>
                <c:ptCount val="24"/>
                <c:pt idx="0">
                  <c:v>1st Entry</c:v>
                </c:pt>
                <c:pt idx="1">
                  <c:v>2nd Entry</c:v>
                </c:pt>
                <c:pt idx="2">
                  <c:v>3rd Entry</c:v>
                </c:pt>
                <c:pt idx="3">
                  <c:v>4th Entry</c:v>
                </c:pt>
                <c:pt idx="4">
                  <c:v>5th Entry</c:v>
                </c:pt>
                <c:pt idx="5">
                  <c:v>6th Entry</c:v>
                </c:pt>
                <c:pt idx="6">
                  <c:v>7th Entry</c:v>
                </c:pt>
                <c:pt idx="7">
                  <c:v>8th Entry</c:v>
                </c:pt>
                <c:pt idx="8">
                  <c:v>9th Entry</c:v>
                </c:pt>
                <c:pt idx="9">
                  <c:v>10th Entry</c:v>
                </c:pt>
                <c:pt idx="10">
                  <c:v>11th Entry</c:v>
                </c:pt>
                <c:pt idx="11">
                  <c:v>12th Entry</c:v>
                </c:pt>
                <c:pt idx="12">
                  <c:v>13th Entry</c:v>
                </c:pt>
                <c:pt idx="13">
                  <c:v>14th Entry</c:v>
                </c:pt>
                <c:pt idx="14">
                  <c:v>15th Entry</c:v>
                </c:pt>
                <c:pt idx="15">
                  <c:v>16th Entry</c:v>
                </c:pt>
                <c:pt idx="16">
                  <c:v>17th Entry</c:v>
                </c:pt>
                <c:pt idx="17">
                  <c:v>18th Entry</c:v>
                </c:pt>
                <c:pt idx="18">
                  <c:v>19th Entry</c:v>
                </c:pt>
                <c:pt idx="19">
                  <c:v>20th Entry</c:v>
                </c:pt>
                <c:pt idx="20">
                  <c:v>21th Entry</c:v>
                </c:pt>
                <c:pt idx="21">
                  <c:v>22th Entry</c:v>
                </c:pt>
                <c:pt idx="22">
                  <c:v>23th Entry</c:v>
                </c:pt>
                <c:pt idx="23">
                  <c:v>24th Entry</c:v>
                </c:pt>
              </c:strCache>
            </c:strRef>
          </c:cat>
          <c:val>
            <c:numRef>
              <c:f>Sheet1!$B$2:$B$25</c:f>
              <c:numCache>
                <c:formatCode>General</c:formatCode>
                <c:ptCount val="24"/>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pt idx="23">
                  <c:v>10</c:v>
                </c:pt>
              </c:numCache>
            </c:numRef>
          </c:val>
          <c:extLst>
            <c:ext xmlns:c16="http://schemas.microsoft.com/office/drawing/2014/chart" uri="{C3380CC4-5D6E-409C-BE32-E72D297353CC}">
              <c16:uniqueId val="{00000030-1504-4AAD-8BCA-155C626759E1}"/>
            </c:ext>
          </c:extLst>
        </c:ser>
        <c:dLbls>
          <c:showLegendKey val="0"/>
          <c:showVal val="0"/>
          <c:showCatName val="0"/>
          <c:showSerName val="0"/>
          <c:showPercent val="0"/>
          <c:showBubbleSize val="0"/>
        </c:dLbls>
        <c:gapWidth val="160"/>
        <c:gapDepth val="10"/>
        <c:shape val="box"/>
        <c:axId val="1929698128"/>
        <c:axId val="1929700880"/>
        <c:axId val="0"/>
      </c:bar3DChart>
      <c:catAx>
        <c:axId val="1929698128"/>
        <c:scaling>
          <c:orientation val="minMax"/>
        </c:scaling>
        <c:delete val="0"/>
        <c:axPos val="b"/>
        <c:majorGridlines>
          <c:spPr>
            <a:ln w="9525" cap="flat" cmpd="sng" algn="ctr">
              <a:solidFill>
                <a:schemeClr val="lt1">
                  <a:lumMod val="60000"/>
                  <a:lumOff val="4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cap="all" spc="150" normalizeH="0" baseline="0">
                <a:solidFill>
                  <a:schemeClr val="lt1"/>
                </a:solidFill>
                <a:latin typeface="Arial" panose="020B0604020202020204" pitchFamily="34" charset="0"/>
                <a:ea typeface="+mn-ea"/>
                <a:cs typeface="Arial" panose="020B0604020202020204" pitchFamily="34" charset="0"/>
              </a:defRPr>
            </a:pPr>
            <a:endParaRPr lang="en-US"/>
          </a:p>
        </c:txPr>
        <c:crossAx val="1929700880"/>
        <c:crosses val="autoZero"/>
        <c:auto val="1"/>
        <c:lblAlgn val="ctr"/>
        <c:lblOffset val="100"/>
        <c:noMultiLvlLbl val="0"/>
      </c:catAx>
      <c:valAx>
        <c:axId val="1929700880"/>
        <c:scaling>
          <c:orientation val="minMax"/>
        </c:scaling>
        <c:delete val="0"/>
        <c:axPos val="l"/>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solidFill>
                <a:latin typeface="Arial" panose="020B0604020202020204" pitchFamily="34" charset="0"/>
                <a:ea typeface="+mn-ea"/>
                <a:cs typeface="Arial" panose="020B0604020202020204" pitchFamily="34" charset="0"/>
              </a:defRPr>
            </a:pPr>
            <a:endParaRPr lang="en-US"/>
          </a:p>
        </c:txPr>
        <c:crossAx val="192969812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5">
  <cs:axisTitle>
    <cs:lnRef idx="0"/>
    <cs:fillRef idx="0"/>
    <cs:effectRef idx="0"/>
    <cs:fontRef idx="minor">
      <a:schemeClr val="lt1"/>
    </cs:fontRef>
    <cs:defRPr sz="1197" b="1" kern="1200"/>
  </cs:axisTitle>
  <cs:categoryAxis>
    <cs:lnRef idx="0">
      <cs:styleClr val="0"/>
    </cs:lnRef>
    <cs:fillRef idx="0"/>
    <cs:effectRef idx="0"/>
    <cs:fontRef idx="minor">
      <a:schemeClr val="lt1"/>
    </cs:fontRef>
    <cs:defRPr sz="1197" kern="1200" cap="all" spc="150" normalizeH="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330" kern="1200"/>
  </cs:chartArea>
  <cs:dataLabel>
    <cs:lnRef idx="0"/>
    <cs:fillRef idx="0">
      <cs:styleClr val="auto"/>
    </cs:fillRef>
    <cs:effectRef idx="0"/>
    <cs:fontRef idx="minor">
      <a:schemeClr val="lt1"/>
    </cs:fontRef>
    <cs:spPr>
      <a:solidFill>
        <a:schemeClr val="phClr">
          <a:alpha val="70000"/>
        </a:schemeClr>
      </a:solidFill>
    </cs:spPr>
    <cs:defRPr sz="1197" kern="1200"/>
  </cs:dataLabel>
  <cs:dataLabelCallout>
    <cs:lnRef idx="0">
      <cs:styleClr val="auto"/>
    </cs:lnRef>
    <cs:fillRef idx="0"/>
    <cs:effectRef idx="0"/>
    <cs:fontRef idx="minor">
      <cs:styleClr val="auto"/>
    </cs:fontRef>
    <cs:spPr>
      <a:solidFill>
        <a:schemeClr val="lt1"/>
      </a:solidFill>
      <a:ln>
        <a:solidFill>
          <a:schemeClr val="ph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lumMod val="20000"/>
          <a:lumOff val="80000"/>
        </a:schemeClr>
      </a:solidFill>
    </cs:spPr>
  </cs:dataPoint>
  <cs:dataPoint3D>
    <cs:lnRef idx="0"/>
    <cs:fillRef idx="0">
      <cs:styleClr val="auto"/>
    </cs:fillRef>
    <cs:effectRef idx="0"/>
    <cs:fontRef idx="minor">
      <a:schemeClr val="dk1"/>
    </cs:fontRef>
    <cs:spPr>
      <a:solidFill>
        <a:schemeClr val="phClr">
          <a:lumMod val="20000"/>
          <a:lumOff val="80000"/>
        </a:schemeClr>
      </a:solidFill>
      <a:sp3d/>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1197"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styleClr val="0"/>
    </cs:lnRef>
    <cs:fillRef idx="0"/>
    <cs:effectRef idx="0"/>
    <cs:fontRef idx="minor">
      <a:schemeClr val="dk1"/>
    </cs:fontRef>
    <cs:spPr>
      <a:ln w="9525">
        <a:solidFill>
          <a:schemeClr val="phClr">
            <a:lumMod val="60000"/>
            <a:lumOff val="40000"/>
          </a:schemeClr>
        </a:solidFill>
        <a:prstDash val="dash"/>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styleClr val="0"/>
    </cs:fillRef>
    <cs:effectRef idx="0"/>
    <cs:fontRef idx="minor">
      <a:schemeClr val="dk1"/>
    </cs:fontRef>
    <cs:spPr>
      <a:solidFill>
        <a:schemeClr val="phClr">
          <a:alpha val="30000"/>
        </a:schemeClr>
      </a:solidFill>
      <a:sp3d/>
    </cs:spPr>
  </cs:floor>
  <cs:gridlineMajor>
    <cs:lnRef idx="0">
      <cs:styleClr val="0"/>
    </cs:lnRef>
    <cs:fillRef idx="0"/>
    <cs:effectRef idx="0"/>
    <cs:fontRef idx="minor">
      <a:schemeClr val="dk1"/>
    </cs:fontRef>
    <cs:spPr>
      <a:ln w="9525" cap="flat" cmpd="sng" algn="ctr">
        <a:solidFill>
          <a:schemeClr val="lt1">
            <a:lumMod val="60000"/>
            <a:lumOff val="40000"/>
          </a:schemeClr>
        </a:solidFill>
        <a:round/>
      </a:ln>
    </cs:spPr>
  </cs:gridlineMajor>
  <cs:gridlineMinor>
    <cs:lnRef idx="0">
      <cs:styleClr val="0"/>
    </cs:lnRef>
    <cs:fillRef idx="0"/>
    <cs:effectRef idx="0"/>
    <cs:fontRef idx="minor">
      <a:schemeClr val="dk1"/>
    </cs:fontRef>
    <cs:spPr>
      <a:ln>
        <a:solidFill>
          <a:schemeClr val="lt1">
            <a:lumMod val="50000"/>
            <a:lumOff val="5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1197"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995"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1197"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8738" name="Rectangle 2"/>
          <p:cNvSpPr>
            <a:spLocks noGrp="1" noChangeArrowheads="1"/>
          </p:cNvSpPr>
          <p:nvPr>
            <p:ph type="hdr" sz="quarter"/>
          </p:nvPr>
        </p:nvSpPr>
        <p:spPr bwMode="auto">
          <a:xfrm>
            <a:off x="0" y="1"/>
            <a:ext cx="3169811" cy="479733"/>
          </a:xfrm>
          <a:prstGeom prst="rect">
            <a:avLst/>
          </a:prstGeom>
          <a:noFill/>
          <a:ln w="9525">
            <a:noFill/>
            <a:miter lim="800000"/>
            <a:headEnd/>
            <a:tailEnd/>
          </a:ln>
        </p:spPr>
        <p:txBody>
          <a:bodyPr vert="horz" wrap="square" lIns="92599" tIns="46300" rIns="92599" bIns="46300" numCol="1" anchor="t" anchorCtr="0" compatLnSpc="1">
            <a:prstTxWarp prst="textNoShape">
              <a:avLst/>
            </a:prstTxWarp>
          </a:bodyPr>
          <a:lstStyle>
            <a:lvl1pPr defTabSz="924066">
              <a:defRPr sz="1100" smtClean="0">
                <a:latin typeface="Arial" pitchFamily="34" charset="0"/>
              </a:defRPr>
            </a:lvl1pPr>
          </a:lstStyle>
          <a:p>
            <a:pPr>
              <a:defRPr/>
            </a:pPr>
            <a:endParaRPr lang="it-IT" dirty="0"/>
          </a:p>
        </p:txBody>
      </p:sp>
      <p:sp>
        <p:nvSpPr>
          <p:cNvPr id="628739" name="Rectangle 3"/>
          <p:cNvSpPr>
            <a:spLocks noGrp="1" noChangeArrowheads="1"/>
          </p:cNvSpPr>
          <p:nvPr>
            <p:ph type="dt" sz="quarter" idx="1"/>
          </p:nvPr>
        </p:nvSpPr>
        <p:spPr bwMode="auto">
          <a:xfrm>
            <a:off x="4143737" y="1"/>
            <a:ext cx="3169811" cy="479733"/>
          </a:xfrm>
          <a:prstGeom prst="rect">
            <a:avLst/>
          </a:prstGeom>
          <a:noFill/>
          <a:ln w="9525">
            <a:noFill/>
            <a:miter lim="800000"/>
            <a:headEnd/>
            <a:tailEnd/>
          </a:ln>
        </p:spPr>
        <p:txBody>
          <a:bodyPr vert="horz" wrap="square" lIns="92599" tIns="46300" rIns="92599" bIns="46300" numCol="1" anchor="t" anchorCtr="0" compatLnSpc="1">
            <a:prstTxWarp prst="textNoShape">
              <a:avLst/>
            </a:prstTxWarp>
          </a:bodyPr>
          <a:lstStyle>
            <a:lvl1pPr algn="r" defTabSz="924066">
              <a:defRPr sz="1100" smtClean="0">
                <a:latin typeface="Arial" pitchFamily="34" charset="0"/>
              </a:defRPr>
            </a:lvl1pPr>
          </a:lstStyle>
          <a:p>
            <a:pPr>
              <a:defRPr/>
            </a:pPr>
            <a:endParaRPr lang="it-IT" dirty="0"/>
          </a:p>
        </p:txBody>
      </p:sp>
      <p:sp>
        <p:nvSpPr>
          <p:cNvPr id="628740" name="Rectangle 4"/>
          <p:cNvSpPr>
            <a:spLocks noGrp="1" noChangeArrowheads="1"/>
          </p:cNvSpPr>
          <p:nvPr>
            <p:ph type="ftr" sz="quarter" idx="2"/>
          </p:nvPr>
        </p:nvSpPr>
        <p:spPr bwMode="auto">
          <a:xfrm>
            <a:off x="0" y="9119830"/>
            <a:ext cx="3169811" cy="479733"/>
          </a:xfrm>
          <a:prstGeom prst="rect">
            <a:avLst/>
          </a:prstGeom>
          <a:noFill/>
          <a:ln w="9525">
            <a:noFill/>
            <a:miter lim="800000"/>
            <a:headEnd/>
            <a:tailEnd/>
          </a:ln>
        </p:spPr>
        <p:txBody>
          <a:bodyPr vert="horz" wrap="square" lIns="92599" tIns="46300" rIns="92599" bIns="46300" numCol="1" anchor="b" anchorCtr="0" compatLnSpc="1">
            <a:prstTxWarp prst="textNoShape">
              <a:avLst/>
            </a:prstTxWarp>
          </a:bodyPr>
          <a:lstStyle>
            <a:lvl1pPr defTabSz="924066">
              <a:defRPr sz="1100" smtClean="0">
                <a:latin typeface="Arial" pitchFamily="34" charset="0"/>
              </a:defRPr>
            </a:lvl1pPr>
          </a:lstStyle>
          <a:p>
            <a:pPr>
              <a:defRPr/>
            </a:pPr>
            <a:endParaRPr lang="it-IT" dirty="0"/>
          </a:p>
        </p:txBody>
      </p:sp>
      <p:sp>
        <p:nvSpPr>
          <p:cNvPr id="628741" name="Rectangle 5"/>
          <p:cNvSpPr>
            <a:spLocks noGrp="1" noChangeArrowheads="1"/>
          </p:cNvSpPr>
          <p:nvPr>
            <p:ph type="sldNum" sz="quarter" idx="3"/>
          </p:nvPr>
        </p:nvSpPr>
        <p:spPr bwMode="auto">
          <a:xfrm>
            <a:off x="4143737" y="9119830"/>
            <a:ext cx="3169811" cy="479733"/>
          </a:xfrm>
          <a:prstGeom prst="rect">
            <a:avLst/>
          </a:prstGeom>
          <a:noFill/>
          <a:ln w="9525">
            <a:noFill/>
            <a:miter lim="800000"/>
            <a:headEnd/>
            <a:tailEnd/>
          </a:ln>
        </p:spPr>
        <p:txBody>
          <a:bodyPr vert="horz" wrap="square" lIns="92599" tIns="46300" rIns="92599" bIns="46300" numCol="1" anchor="b" anchorCtr="0" compatLnSpc="1">
            <a:prstTxWarp prst="textNoShape">
              <a:avLst/>
            </a:prstTxWarp>
          </a:bodyPr>
          <a:lstStyle>
            <a:lvl1pPr algn="r" defTabSz="924066">
              <a:defRPr sz="1100" smtClean="0">
                <a:latin typeface="Arial" pitchFamily="34" charset="0"/>
              </a:defRPr>
            </a:lvl1pPr>
          </a:lstStyle>
          <a:p>
            <a:pPr>
              <a:defRPr/>
            </a:pPr>
            <a:fld id="{A5B780D0-5C7F-422C-931C-25201BE19360}" type="slidenum">
              <a:rPr lang="it-IT"/>
              <a:pPr>
                <a:defRPr/>
              </a:pPr>
              <a:t>‹#›</a:t>
            </a:fld>
            <a:endParaRPr lang="it-IT" dirty="0"/>
          </a:p>
        </p:txBody>
      </p:sp>
    </p:spTree>
    <p:extLst>
      <p:ext uri="{BB962C8B-B14F-4D97-AF65-F5344CB8AC3E}">
        <p14:creationId xmlns:p14="http://schemas.microsoft.com/office/powerpoint/2010/main" val="31250459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1" y="0"/>
            <a:ext cx="3140047" cy="501018"/>
          </a:xfrm>
          <a:prstGeom prst="rect">
            <a:avLst/>
          </a:prstGeom>
          <a:noFill/>
          <a:ln w="9525">
            <a:noFill/>
            <a:miter lim="800000"/>
            <a:headEnd/>
            <a:tailEnd/>
          </a:ln>
          <a:effectLst/>
        </p:spPr>
        <p:txBody>
          <a:bodyPr vert="horz" wrap="square" lIns="89235" tIns="44617" rIns="89235" bIns="44617" numCol="1" anchor="t" anchorCtr="0" compatLnSpc="1">
            <a:prstTxWarp prst="textNoShape">
              <a:avLst/>
            </a:prstTxWarp>
          </a:bodyPr>
          <a:lstStyle>
            <a:lvl1pPr defTabSz="892825">
              <a:defRPr sz="1100" smtClean="0"/>
            </a:lvl1pPr>
          </a:lstStyle>
          <a:p>
            <a:pPr>
              <a:defRPr/>
            </a:pPr>
            <a:endParaRPr lang="en-US" dirty="0"/>
          </a:p>
        </p:txBody>
      </p:sp>
      <p:sp>
        <p:nvSpPr>
          <p:cNvPr id="58371" name="Rectangle 3"/>
          <p:cNvSpPr>
            <a:spLocks noGrp="1" noChangeArrowheads="1"/>
          </p:cNvSpPr>
          <p:nvPr>
            <p:ph type="dt" idx="1"/>
          </p:nvPr>
        </p:nvSpPr>
        <p:spPr bwMode="auto">
          <a:xfrm>
            <a:off x="4161926" y="0"/>
            <a:ext cx="3140046" cy="501018"/>
          </a:xfrm>
          <a:prstGeom prst="rect">
            <a:avLst/>
          </a:prstGeom>
          <a:noFill/>
          <a:ln w="9525">
            <a:noFill/>
            <a:miter lim="800000"/>
            <a:headEnd/>
            <a:tailEnd/>
          </a:ln>
          <a:effectLst/>
        </p:spPr>
        <p:txBody>
          <a:bodyPr vert="horz" wrap="square" lIns="89235" tIns="44617" rIns="89235" bIns="44617" numCol="1" anchor="t" anchorCtr="0" compatLnSpc="1">
            <a:prstTxWarp prst="textNoShape">
              <a:avLst/>
            </a:prstTxWarp>
          </a:bodyPr>
          <a:lstStyle>
            <a:lvl1pPr algn="r" defTabSz="892825">
              <a:defRPr sz="1100" smtClean="0"/>
            </a:lvl1pPr>
          </a:lstStyle>
          <a:p>
            <a:pPr>
              <a:defRPr/>
            </a:pPr>
            <a:fld id="{A6888345-B3D3-4351-A7A9-F936F5935E41}" type="datetimeFigureOut">
              <a:rPr lang="en-US"/>
              <a:pPr>
                <a:defRPr/>
              </a:pPr>
              <a:t>10/12/2023</a:t>
            </a:fld>
            <a:endParaRPr lang="en-US" dirty="0"/>
          </a:p>
        </p:txBody>
      </p:sp>
      <p:sp>
        <p:nvSpPr>
          <p:cNvPr id="11268" name="Rectangle 4"/>
          <p:cNvSpPr>
            <a:spLocks noGrp="1" noRot="1" noChangeAspect="1" noChangeArrowheads="1" noTextEdit="1"/>
          </p:cNvSpPr>
          <p:nvPr>
            <p:ph type="sldImg" idx="2"/>
          </p:nvPr>
        </p:nvSpPr>
        <p:spPr bwMode="auto">
          <a:xfrm>
            <a:off x="512763" y="715963"/>
            <a:ext cx="6351587" cy="35734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3" name="Rectangle 5"/>
          <p:cNvSpPr>
            <a:spLocks noGrp="1" noChangeArrowheads="1"/>
          </p:cNvSpPr>
          <p:nvPr>
            <p:ph type="body" sz="quarter" idx="3"/>
          </p:nvPr>
        </p:nvSpPr>
        <p:spPr bwMode="auto">
          <a:xfrm>
            <a:off x="942510" y="4574652"/>
            <a:ext cx="5416952" cy="4289758"/>
          </a:xfrm>
          <a:prstGeom prst="rect">
            <a:avLst/>
          </a:prstGeom>
          <a:noFill/>
          <a:ln w="9525">
            <a:noFill/>
            <a:miter lim="800000"/>
            <a:headEnd/>
            <a:tailEnd/>
          </a:ln>
          <a:effectLst/>
        </p:spPr>
        <p:txBody>
          <a:bodyPr vert="horz" wrap="square" lIns="89235" tIns="44617" rIns="89235" bIns="44617"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8374" name="Rectangle 6"/>
          <p:cNvSpPr>
            <a:spLocks noGrp="1" noChangeArrowheads="1"/>
          </p:cNvSpPr>
          <p:nvPr>
            <p:ph type="ftr" sz="quarter" idx="4"/>
          </p:nvPr>
        </p:nvSpPr>
        <p:spPr bwMode="auto">
          <a:xfrm>
            <a:off x="1" y="9149302"/>
            <a:ext cx="3140047" cy="428976"/>
          </a:xfrm>
          <a:prstGeom prst="rect">
            <a:avLst/>
          </a:prstGeom>
          <a:noFill/>
          <a:ln w="9525">
            <a:noFill/>
            <a:miter lim="800000"/>
            <a:headEnd/>
            <a:tailEnd/>
          </a:ln>
          <a:effectLst/>
        </p:spPr>
        <p:txBody>
          <a:bodyPr vert="horz" wrap="square" lIns="89235" tIns="44617" rIns="89235" bIns="44617" numCol="1" anchor="b" anchorCtr="0" compatLnSpc="1">
            <a:prstTxWarp prst="textNoShape">
              <a:avLst/>
            </a:prstTxWarp>
          </a:bodyPr>
          <a:lstStyle>
            <a:lvl1pPr defTabSz="892825">
              <a:defRPr sz="1100" smtClean="0"/>
            </a:lvl1pPr>
          </a:lstStyle>
          <a:p>
            <a:pPr>
              <a:defRPr/>
            </a:pPr>
            <a:endParaRPr lang="en-US" dirty="0"/>
          </a:p>
        </p:txBody>
      </p:sp>
      <p:sp>
        <p:nvSpPr>
          <p:cNvPr id="58375" name="Rectangle 7"/>
          <p:cNvSpPr>
            <a:spLocks noGrp="1" noChangeArrowheads="1"/>
          </p:cNvSpPr>
          <p:nvPr>
            <p:ph type="sldNum" sz="quarter" idx="5"/>
          </p:nvPr>
        </p:nvSpPr>
        <p:spPr bwMode="auto">
          <a:xfrm>
            <a:off x="4161926" y="9149302"/>
            <a:ext cx="3140046" cy="428976"/>
          </a:xfrm>
          <a:prstGeom prst="rect">
            <a:avLst/>
          </a:prstGeom>
          <a:noFill/>
          <a:ln w="9525">
            <a:noFill/>
            <a:miter lim="800000"/>
            <a:headEnd/>
            <a:tailEnd/>
          </a:ln>
          <a:effectLst/>
        </p:spPr>
        <p:txBody>
          <a:bodyPr vert="horz" wrap="square" lIns="89235" tIns="44617" rIns="89235" bIns="44617" numCol="1" anchor="b" anchorCtr="0" compatLnSpc="1">
            <a:prstTxWarp prst="textNoShape">
              <a:avLst/>
            </a:prstTxWarp>
          </a:bodyPr>
          <a:lstStyle>
            <a:lvl1pPr algn="r" defTabSz="892825">
              <a:defRPr sz="1100" smtClean="0"/>
            </a:lvl1pPr>
          </a:lstStyle>
          <a:p>
            <a:pPr>
              <a:defRPr/>
            </a:pPr>
            <a:fld id="{D8DF57D7-2670-4E78-96DD-D9B22805124F}" type="slidenum">
              <a:rPr lang="en-US"/>
              <a:pPr>
                <a:defRPr/>
              </a:pPr>
              <a:t>‹#›</a:t>
            </a:fld>
            <a:endParaRPr lang="en-US" dirty="0"/>
          </a:p>
        </p:txBody>
      </p:sp>
    </p:spTree>
    <p:extLst>
      <p:ext uri="{BB962C8B-B14F-4D97-AF65-F5344CB8AC3E}">
        <p14:creationId xmlns:p14="http://schemas.microsoft.com/office/powerpoint/2010/main" val="138443033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U"/>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1</a:t>
            </a:fld>
            <a:endParaRPr lang="en-US" dirty="0"/>
          </a:p>
        </p:txBody>
      </p:sp>
    </p:spTree>
    <p:extLst>
      <p:ext uri="{BB962C8B-B14F-4D97-AF65-F5344CB8AC3E}">
        <p14:creationId xmlns:p14="http://schemas.microsoft.com/office/powerpoint/2010/main" val="17465562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10</a:t>
            </a:fld>
            <a:endParaRPr lang="en-US" dirty="0"/>
          </a:p>
        </p:txBody>
      </p:sp>
    </p:spTree>
    <p:extLst>
      <p:ext uri="{BB962C8B-B14F-4D97-AF65-F5344CB8AC3E}">
        <p14:creationId xmlns:p14="http://schemas.microsoft.com/office/powerpoint/2010/main" val="26044488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11</a:t>
            </a:fld>
            <a:endParaRPr lang="en-US" dirty="0"/>
          </a:p>
        </p:txBody>
      </p:sp>
    </p:spTree>
    <p:extLst>
      <p:ext uri="{BB962C8B-B14F-4D97-AF65-F5344CB8AC3E}">
        <p14:creationId xmlns:p14="http://schemas.microsoft.com/office/powerpoint/2010/main" val="9827796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12</a:t>
            </a:fld>
            <a:endParaRPr lang="en-US" dirty="0"/>
          </a:p>
        </p:txBody>
      </p:sp>
    </p:spTree>
    <p:extLst>
      <p:ext uri="{BB962C8B-B14F-4D97-AF65-F5344CB8AC3E}">
        <p14:creationId xmlns:p14="http://schemas.microsoft.com/office/powerpoint/2010/main" val="9575394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13</a:t>
            </a:fld>
            <a:endParaRPr lang="en-US" dirty="0"/>
          </a:p>
        </p:txBody>
      </p:sp>
    </p:spTree>
    <p:extLst>
      <p:ext uri="{BB962C8B-B14F-4D97-AF65-F5344CB8AC3E}">
        <p14:creationId xmlns:p14="http://schemas.microsoft.com/office/powerpoint/2010/main" val="31062192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14</a:t>
            </a:fld>
            <a:endParaRPr lang="en-US" dirty="0"/>
          </a:p>
        </p:txBody>
      </p:sp>
    </p:spTree>
    <p:extLst>
      <p:ext uri="{BB962C8B-B14F-4D97-AF65-F5344CB8AC3E}">
        <p14:creationId xmlns:p14="http://schemas.microsoft.com/office/powerpoint/2010/main" val="14445976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15</a:t>
            </a:fld>
            <a:endParaRPr lang="en-US" dirty="0"/>
          </a:p>
        </p:txBody>
      </p:sp>
    </p:spTree>
    <p:extLst>
      <p:ext uri="{BB962C8B-B14F-4D97-AF65-F5344CB8AC3E}">
        <p14:creationId xmlns:p14="http://schemas.microsoft.com/office/powerpoint/2010/main" val="15115892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16</a:t>
            </a:fld>
            <a:endParaRPr lang="en-US" dirty="0"/>
          </a:p>
        </p:txBody>
      </p:sp>
    </p:spTree>
    <p:extLst>
      <p:ext uri="{BB962C8B-B14F-4D97-AF65-F5344CB8AC3E}">
        <p14:creationId xmlns:p14="http://schemas.microsoft.com/office/powerpoint/2010/main" val="20622717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17</a:t>
            </a:fld>
            <a:endParaRPr lang="en-US" dirty="0"/>
          </a:p>
        </p:txBody>
      </p:sp>
    </p:spTree>
    <p:extLst>
      <p:ext uri="{BB962C8B-B14F-4D97-AF65-F5344CB8AC3E}">
        <p14:creationId xmlns:p14="http://schemas.microsoft.com/office/powerpoint/2010/main" val="9715668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100" kern="1200" dirty="0">
              <a:solidFill>
                <a:schemeClr val="tx2"/>
              </a:solidFill>
              <a:latin typeface="Calibri" pitchFamily="34" charset="0"/>
              <a:ea typeface="Calibri" panose="020F0502020204030204" pitchFamily="34" charset="0"/>
              <a:cs typeface="Georgia" panose="02040502050405020303" pitchFamily="18" charset="0"/>
            </a:endParaRPr>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18</a:t>
            </a:fld>
            <a:endParaRPr lang="en-US" dirty="0"/>
          </a:p>
        </p:txBody>
      </p:sp>
    </p:spTree>
    <p:extLst>
      <p:ext uri="{BB962C8B-B14F-4D97-AF65-F5344CB8AC3E}">
        <p14:creationId xmlns:p14="http://schemas.microsoft.com/office/powerpoint/2010/main" val="5117376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19</a:t>
            </a:fld>
            <a:endParaRPr lang="en-US" dirty="0"/>
          </a:p>
        </p:txBody>
      </p:sp>
    </p:spTree>
    <p:extLst>
      <p:ext uri="{BB962C8B-B14F-4D97-AF65-F5344CB8AC3E}">
        <p14:creationId xmlns:p14="http://schemas.microsoft.com/office/powerpoint/2010/main" val="256225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2</a:t>
            </a:fld>
            <a:endParaRPr lang="en-US" dirty="0"/>
          </a:p>
        </p:txBody>
      </p:sp>
    </p:spTree>
    <p:extLst>
      <p:ext uri="{BB962C8B-B14F-4D97-AF65-F5344CB8AC3E}">
        <p14:creationId xmlns:p14="http://schemas.microsoft.com/office/powerpoint/2010/main" val="12863650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20</a:t>
            </a:fld>
            <a:endParaRPr lang="en-US" dirty="0"/>
          </a:p>
        </p:txBody>
      </p:sp>
    </p:spTree>
    <p:extLst>
      <p:ext uri="{BB962C8B-B14F-4D97-AF65-F5344CB8AC3E}">
        <p14:creationId xmlns:p14="http://schemas.microsoft.com/office/powerpoint/2010/main" val="119073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ct val="0"/>
              </a:spcAft>
              <a:buClrTx/>
              <a:buSzTx/>
              <a:buFont typeface="+mj-lt"/>
              <a:buNone/>
              <a:tabLst/>
              <a:defRPr/>
            </a:pPr>
            <a:endParaRPr kumimoji="0" lang="en-GB" sz="1200" b="0" i="0"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22</a:t>
            </a:fld>
            <a:endParaRPr lang="en-US" dirty="0"/>
          </a:p>
        </p:txBody>
      </p:sp>
    </p:spTree>
    <p:extLst>
      <p:ext uri="{BB962C8B-B14F-4D97-AF65-F5344CB8AC3E}">
        <p14:creationId xmlns:p14="http://schemas.microsoft.com/office/powerpoint/2010/main" val="37336031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GB" sz="1200" b="0" i="0"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23</a:t>
            </a:fld>
            <a:endParaRPr lang="en-US" dirty="0"/>
          </a:p>
        </p:txBody>
      </p:sp>
    </p:spTree>
    <p:extLst>
      <p:ext uri="{BB962C8B-B14F-4D97-AF65-F5344CB8AC3E}">
        <p14:creationId xmlns:p14="http://schemas.microsoft.com/office/powerpoint/2010/main" val="27595673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24</a:t>
            </a:fld>
            <a:endParaRPr lang="en-US" dirty="0"/>
          </a:p>
        </p:txBody>
      </p:sp>
    </p:spTree>
    <p:extLst>
      <p:ext uri="{BB962C8B-B14F-4D97-AF65-F5344CB8AC3E}">
        <p14:creationId xmlns:p14="http://schemas.microsoft.com/office/powerpoint/2010/main" val="36754482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25</a:t>
            </a:fld>
            <a:endParaRPr lang="en-US" dirty="0"/>
          </a:p>
        </p:txBody>
      </p:sp>
    </p:spTree>
    <p:extLst>
      <p:ext uri="{BB962C8B-B14F-4D97-AF65-F5344CB8AC3E}">
        <p14:creationId xmlns:p14="http://schemas.microsoft.com/office/powerpoint/2010/main" val="20943432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dirty="0">
              <a:effectLst/>
              <a:latin typeface="Times New Roman" panose="02020603050405020304" pitchFamily="18" charset="0"/>
              <a:ea typeface="DejaVu Sans"/>
              <a:cs typeface="DejaVu Sans"/>
            </a:endParaRPr>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26</a:t>
            </a:fld>
            <a:endParaRPr lang="en-US" dirty="0"/>
          </a:p>
        </p:txBody>
      </p:sp>
    </p:spTree>
    <p:extLst>
      <p:ext uri="{BB962C8B-B14F-4D97-AF65-F5344CB8AC3E}">
        <p14:creationId xmlns:p14="http://schemas.microsoft.com/office/powerpoint/2010/main" val="41023526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27</a:t>
            </a:fld>
            <a:endParaRPr lang="en-US" dirty="0"/>
          </a:p>
        </p:txBody>
      </p:sp>
    </p:spTree>
    <p:extLst>
      <p:ext uri="{BB962C8B-B14F-4D97-AF65-F5344CB8AC3E}">
        <p14:creationId xmlns:p14="http://schemas.microsoft.com/office/powerpoint/2010/main" val="7763017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28</a:t>
            </a:fld>
            <a:endParaRPr lang="en-US" dirty="0"/>
          </a:p>
        </p:txBody>
      </p:sp>
    </p:spTree>
    <p:extLst>
      <p:ext uri="{BB962C8B-B14F-4D97-AF65-F5344CB8AC3E}">
        <p14:creationId xmlns:p14="http://schemas.microsoft.com/office/powerpoint/2010/main" val="8068075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GB" sz="1000" b="0" i="0" kern="1200" dirty="0">
              <a:solidFill>
                <a:schemeClr val="tx1"/>
              </a:solidFill>
              <a:effectLst/>
              <a:latin typeface="Calibri" pitchFamily="34" charset="0"/>
              <a:ea typeface="+mn-ea"/>
              <a:cs typeface="+mn-cs"/>
            </a:endParaRPr>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29</a:t>
            </a:fld>
            <a:endParaRPr lang="en-US" dirty="0"/>
          </a:p>
        </p:txBody>
      </p:sp>
    </p:spTree>
    <p:extLst>
      <p:ext uri="{BB962C8B-B14F-4D97-AF65-F5344CB8AC3E}">
        <p14:creationId xmlns:p14="http://schemas.microsoft.com/office/powerpoint/2010/main" val="1014727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30</a:t>
            </a:fld>
            <a:endParaRPr lang="en-US" dirty="0"/>
          </a:p>
        </p:txBody>
      </p:sp>
    </p:spTree>
    <p:extLst>
      <p:ext uri="{BB962C8B-B14F-4D97-AF65-F5344CB8AC3E}">
        <p14:creationId xmlns:p14="http://schemas.microsoft.com/office/powerpoint/2010/main" val="985835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Aft>
                <a:spcPts val="0"/>
              </a:spcAft>
            </a:pPr>
            <a:endParaRPr lang="en-NL"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1F7C351-CE21-0E41-BE1A-CB443CD50002}" type="slidenum">
              <a:rPr lang="en-NL" smtClean="0"/>
              <a:t>3</a:t>
            </a:fld>
            <a:endParaRPr lang="en-NL"/>
          </a:p>
        </p:txBody>
      </p:sp>
    </p:spTree>
    <p:extLst>
      <p:ext uri="{BB962C8B-B14F-4D97-AF65-F5344CB8AC3E}">
        <p14:creationId xmlns:p14="http://schemas.microsoft.com/office/powerpoint/2010/main" val="9399706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31</a:t>
            </a:fld>
            <a:endParaRPr lang="en-US" dirty="0"/>
          </a:p>
        </p:txBody>
      </p:sp>
    </p:spTree>
    <p:extLst>
      <p:ext uri="{BB962C8B-B14F-4D97-AF65-F5344CB8AC3E}">
        <p14:creationId xmlns:p14="http://schemas.microsoft.com/office/powerpoint/2010/main" val="27530218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sz="1200" dirty="0">
              <a:solidFill>
                <a:schemeClr val="bg2"/>
              </a:solidFill>
              <a:latin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32</a:t>
            </a:fld>
            <a:endParaRPr lang="en-US" dirty="0"/>
          </a:p>
        </p:txBody>
      </p:sp>
    </p:spTree>
    <p:extLst>
      <p:ext uri="{BB962C8B-B14F-4D97-AF65-F5344CB8AC3E}">
        <p14:creationId xmlns:p14="http://schemas.microsoft.com/office/powerpoint/2010/main" val="3932525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GB" i="0" baseline="0" dirty="0"/>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4</a:t>
            </a:fld>
            <a:endParaRPr lang="en-US" dirty="0"/>
          </a:p>
        </p:txBody>
      </p:sp>
    </p:spTree>
    <p:extLst>
      <p:ext uri="{BB962C8B-B14F-4D97-AF65-F5344CB8AC3E}">
        <p14:creationId xmlns:p14="http://schemas.microsoft.com/office/powerpoint/2010/main" val="3530744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5</a:t>
            </a:fld>
            <a:endParaRPr lang="en-US" dirty="0"/>
          </a:p>
        </p:txBody>
      </p:sp>
    </p:spTree>
    <p:extLst>
      <p:ext uri="{BB962C8B-B14F-4D97-AF65-F5344CB8AC3E}">
        <p14:creationId xmlns:p14="http://schemas.microsoft.com/office/powerpoint/2010/main" val="3996649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6</a:t>
            </a:fld>
            <a:endParaRPr lang="en-US" dirty="0"/>
          </a:p>
        </p:txBody>
      </p:sp>
    </p:spTree>
    <p:extLst>
      <p:ext uri="{BB962C8B-B14F-4D97-AF65-F5344CB8AC3E}">
        <p14:creationId xmlns:p14="http://schemas.microsoft.com/office/powerpoint/2010/main" val="29886887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7</a:t>
            </a:fld>
            <a:endParaRPr lang="en-US" dirty="0"/>
          </a:p>
        </p:txBody>
      </p:sp>
    </p:spTree>
    <p:extLst>
      <p:ext uri="{BB962C8B-B14F-4D97-AF65-F5344CB8AC3E}">
        <p14:creationId xmlns:p14="http://schemas.microsoft.com/office/powerpoint/2010/main" val="23704924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8</a:t>
            </a:fld>
            <a:endParaRPr lang="en-US" dirty="0"/>
          </a:p>
        </p:txBody>
      </p:sp>
    </p:spTree>
    <p:extLst>
      <p:ext uri="{BB962C8B-B14F-4D97-AF65-F5344CB8AC3E}">
        <p14:creationId xmlns:p14="http://schemas.microsoft.com/office/powerpoint/2010/main" val="10599846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9</a:t>
            </a:fld>
            <a:endParaRPr lang="en-US" dirty="0"/>
          </a:p>
        </p:txBody>
      </p:sp>
    </p:spTree>
    <p:extLst>
      <p:ext uri="{BB962C8B-B14F-4D97-AF65-F5344CB8AC3E}">
        <p14:creationId xmlns:p14="http://schemas.microsoft.com/office/powerpoint/2010/main" val="416688903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18" Type="http://schemas.openxmlformats.org/officeDocument/2006/relationships/image" Target="../media/image15.png"/><Relationship Id="rId26" Type="http://schemas.openxmlformats.org/officeDocument/2006/relationships/image" Target="../media/image23.png"/><Relationship Id="rId3" Type="http://schemas.openxmlformats.org/officeDocument/2006/relationships/image" Target="../media/image27.png"/><Relationship Id="rId21" Type="http://schemas.openxmlformats.org/officeDocument/2006/relationships/image" Target="../media/image18.png"/><Relationship Id="rId7" Type="http://schemas.openxmlformats.org/officeDocument/2006/relationships/image" Target="../media/image4.png"/><Relationship Id="rId12" Type="http://schemas.openxmlformats.org/officeDocument/2006/relationships/image" Target="../media/image9.png"/><Relationship Id="rId17" Type="http://schemas.openxmlformats.org/officeDocument/2006/relationships/image" Target="../media/image14.png"/><Relationship Id="rId25" Type="http://schemas.openxmlformats.org/officeDocument/2006/relationships/image" Target="../media/image22.png"/><Relationship Id="rId2" Type="http://schemas.openxmlformats.org/officeDocument/2006/relationships/image" Target="../media/image26.jpeg"/><Relationship Id="rId16" Type="http://schemas.openxmlformats.org/officeDocument/2006/relationships/image" Target="../media/image13.png"/><Relationship Id="rId20"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3.png"/><Relationship Id="rId11" Type="http://schemas.openxmlformats.org/officeDocument/2006/relationships/image" Target="../media/image8.png"/><Relationship Id="rId24" Type="http://schemas.openxmlformats.org/officeDocument/2006/relationships/image" Target="../media/image21.png"/><Relationship Id="rId5" Type="http://schemas.openxmlformats.org/officeDocument/2006/relationships/image" Target="../media/image2.png"/><Relationship Id="rId15" Type="http://schemas.openxmlformats.org/officeDocument/2006/relationships/image" Target="../media/image12.png"/><Relationship Id="rId23" Type="http://schemas.openxmlformats.org/officeDocument/2006/relationships/image" Target="../media/image20.png"/><Relationship Id="rId28" Type="http://schemas.openxmlformats.org/officeDocument/2006/relationships/image" Target="../media/image25.png"/><Relationship Id="rId10" Type="http://schemas.openxmlformats.org/officeDocument/2006/relationships/image" Target="../media/image7.png"/><Relationship Id="rId19" Type="http://schemas.openxmlformats.org/officeDocument/2006/relationships/image" Target="../media/image16.png"/><Relationship Id="rId4" Type="http://schemas.openxmlformats.org/officeDocument/2006/relationships/image" Target="../media/image28.png"/><Relationship Id="rId9" Type="http://schemas.openxmlformats.org/officeDocument/2006/relationships/image" Target="../media/image6.png"/><Relationship Id="rId14" Type="http://schemas.openxmlformats.org/officeDocument/2006/relationships/image" Target="../media/image11.png"/><Relationship Id="rId22" Type="http://schemas.openxmlformats.org/officeDocument/2006/relationships/image" Target="../media/image19.png"/><Relationship Id="rId27" Type="http://schemas.openxmlformats.org/officeDocument/2006/relationships/image" Target="../media/image24.pn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18" Type="http://schemas.openxmlformats.org/officeDocument/2006/relationships/image" Target="../media/image43.png"/><Relationship Id="rId26" Type="http://schemas.openxmlformats.org/officeDocument/2006/relationships/image" Target="../media/image49.png"/><Relationship Id="rId3" Type="http://schemas.openxmlformats.org/officeDocument/2006/relationships/image" Target="../media/image30.png"/><Relationship Id="rId21" Type="http://schemas.openxmlformats.org/officeDocument/2006/relationships/image" Target="../media/image46.png"/><Relationship Id="rId7" Type="http://schemas.openxmlformats.org/officeDocument/2006/relationships/image" Target="../media/image6.png"/><Relationship Id="rId12" Type="http://schemas.openxmlformats.org/officeDocument/2006/relationships/image" Target="../media/image37.png"/><Relationship Id="rId17" Type="http://schemas.openxmlformats.org/officeDocument/2006/relationships/image" Target="../media/image42.png"/><Relationship Id="rId25" Type="http://schemas.openxmlformats.org/officeDocument/2006/relationships/image" Target="../media/image24.png"/><Relationship Id="rId2" Type="http://schemas.openxmlformats.org/officeDocument/2006/relationships/image" Target="../media/image29.png"/><Relationship Id="rId16" Type="http://schemas.openxmlformats.org/officeDocument/2006/relationships/image" Target="../media/image41.png"/><Relationship Id="rId20" Type="http://schemas.openxmlformats.org/officeDocument/2006/relationships/image" Target="../media/image45.png"/><Relationship Id="rId1" Type="http://schemas.openxmlformats.org/officeDocument/2006/relationships/slideMaster" Target="../slideMasters/slideMaster1.xml"/><Relationship Id="rId6" Type="http://schemas.openxmlformats.org/officeDocument/2006/relationships/image" Target="../media/image32.png"/><Relationship Id="rId11" Type="http://schemas.openxmlformats.org/officeDocument/2006/relationships/image" Target="../media/image36.png"/><Relationship Id="rId24" Type="http://schemas.openxmlformats.org/officeDocument/2006/relationships/image" Target="../media/image48.png"/><Relationship Id="rId5" Type="http://schemas.openxmlformats.org/officeDocument/2006/relationships/image" Target="../media/image3.png"/><Relationship Id="rId15" Type="http://schemas.openxmlformats.org/officeDocument/2006/relationships/image" Target="../media/image40.png"/><Relationship Id="rId23" Type="http://schemas.openxmlformats.org/officeDocument/2006/relationships/image" Target="../media/image47.png"/><Relationship Id="rId28" Type="http://schemas.openxmlformats.org/officeDocument/2006/relationships/image" Target="../media/image25.png"/><Relationship Id="rId10" Type="http://schemas.openxmlformats.org/officeDocument/2006/relationships/image" Target="../media/image35.png"/><Relationship Id="rId19" Type="http://schemas.openxmlformats.org/officeDocument/2006/relationships/image" Target="../media/image44.png"/><Relationship Id="rId4" Type="http://schemas.openxmlformats.org/officeDocument/2006/relationships/image" Target="../media/image31.png"/><Relationship Id="rId9" Type="http://schemas.openxmlformats.org/officeDocument/2006/relationships/image" Target="../media/image34.png"/><Relationship Id="rId14" Type="http://schemas.openxmlformats.org/officeDocument/2006/relationships/image" Target="../media/image39.png"/><Relationship Id="rId22" Type="http://schemas.openxmlformats.org/officeDocument/2006/relationships/image" Target="../media/image21.png"/><Relationship Id="rId27" Type="http://schemas.openxmlformats.org/officeDocument/2006/relationships/image" Target="../media/image50.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79.png"/><Relationship Id="rId13" Type="http://schemas.openxmlformats.org/officeDocument/2006/relationships/image" Target="../media/image83.png"/><Relationship Id="rId18" Type="http://schemas.openxmlformats.org/officeDocument/2006/relationships/image" Target="../media/image88.png"/><Relationship Id="rId26" Type="http://schemas.openxmlformats.org/officeDocument/2006/relationships/image" Target="../media/image95.png"/><Relationship Id="rId3" Type="http://schemas.openxmlformats.org/officeDocument/2006/relationships/image" Target="../media/image77.png"/><Relationship Id="rId21" Type="http://schemas.openxmlformats.org/officeDocument/2006/relationships/image" Target="../media/image91.png"/><Relationship Id="rId7" Type="http://schemas.openxmlformats.org/officeDocument/2006/relationships/image" Target="../media/image33.png"/><Relationship Id="rId12" Type="http://schemas.openxmlformats.org/officeDocument/2006/relationships/image" Target="../media/image82.png"/><Relationship Id="rId17" Type="http://schemas.openxmlformats.org/officeDocument/2006/relationships/image" Target="../media/image87.png"/><Relationship Id="rId25" Type="http://schemas.openxmlformats.org/officeDocument/2006/relationships/image" Target="../media/image94.png"/><Relationship Id="rId2" Type="http://schemas.openxmlformats.org/officeDocument/2006/relationships/image" Target="../media/image76.jpeg"/><Relationship Id="rId16" Type="http://schemas.openxmlformats.org/officeDocument/2006/relationships/image" Target="../media/image86.png"/><Relationship Id="rId20" Type="http://schemas.openxmlformats.org/officeDocument/2006/relationships/image" Target="../media/image90.png"/><Relationship Id="rId29" Type="http://schemas.openxmlformats.org/officeDocument/2006/relationships/image" Target="../media/image75.png"/><Relationship Id="rId1" Type="http://schemas.openxmlformats.org/officeDocument/2006/relationships/slideMaster" Target="../slideMasters/slideMaster3.xml"/><Relationship Id="rId6" Type="http://schemas.openxmlformats.org/officeDocument/2006/relationships/image" Target="../media/image56.png"/><Relationship Id="rId11" Type="http://schemas.openxmlformats.org/officeDocument/2006/relationships/image" Target="../media/image81.png"/><Relationship Id="rId24" Type="http://schemas.openxmlformats.org/officeDocument/2006/relationships/image" Target="../media/image93.png"/><Relationship Id="rId5" Type="http://schemas.openxmlformats.org/officeDocument/2006/relationships/image" Target="../media/image55.png"/><Relationship Id="rId15" Type="http://schemas.openxmlformats.org/officeDocument/2006/relationships/image" Target="../media/image85.png"/><Relationship Id="rId23" Type="http://schemas.openxmlformats.org/officeDocument/2006/relationships/image" Target="../media/image70.png"/><Relationship Id="rId28" Type="http://schemas.openxmlformats.org/officeDocument/2006/relationships/image" Target="../media/image52.png"/><Relationship Id="rId10" Type="http://schemas.openxmlformats.org/officeDocument/2006/relationships/image" Target="../media/image80.png"/><Relationship Id="rId19" Type="http://schemas.openxmlformats.org/officeDocument/2006/relationships/image" Target="../media/image89.png"/><Relationship Id="rId4" Type="http://schemas.openxmlformats.org/officeDocument/2006/relationships/image" Target="../media/image78.png"/><Relationship Id="rId9" Type="http://schemas.openxmlformats.org/officeDocument/2006/relationships/image" Target="../media/image35.png"/><Relationship Id="rId14" Type="http://schemas.openxmlformats.org/officeDocument/2006/relationships/image" Target="../media/image84.png"/><Relationship Id="rId22" Type="http://schemas.openxmlformats.org/officeDocument/2006/relationships/image" Target="../media/image92.png"/><Relationship Id="rId27" Type="http://schemas.openxmlformats.org/officeDocument/2006/relationships/image" Target="../media/image96.png"/></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82.png"/><Relationship Id="rId18" Type="http://schemas.openxmlformats.org/officeDocument/2006/relationships/image" Target="../media/image87.png"/><Relationship Id="rId26" Type="http://schemas.openxmlformats.org/officeDocument/2006/relationships/image" Target="../media/image94.png"/><Relationship Id="rId3" Type="http://schemas.openxmlformats.org/officeDocument/2006/relationships/image" Target="../media/image75.png"/><Relationship Id="rId21" Type="http://schemas.openxmlformats.org/officeDocument/2006/relationships/image" Target="../media/image90.png"/><Relationship Id="rId7" Type="http://schemas.openxmlformats.org/officeDocument/2006/relationships/image" Target="../media/image56.png"/><Relationship Id="rId12" Type="http://schemas.openxmlformats.org/officeDocument/2006/relationships/image" Target="../media/image81.png"/><Relationship Id="rId17" Type="http://schemas.openxmlformats.org/officeDocument/2006/relationships/image" Target="../media/image86.png"/><Relationship Id="rId25" Type="http://schemas.openxmlformats.org/officeDocument/2006/relationships/image" Target="../media/image93.png"/><Relationship Id="rId2" Type="http://schemas.openxmlformats.org/officeDocument/2006/relationships/image" Target="../media/image97.jpeg"/><Relationship Id="rId16" Type="http://schemas.openxmlformats.org/officeDocument/2006/relationships/image" Target="../media/image85.png"/><Relationship Id="rId20" Type="http://schemas.openxmlformats.org/officeDocument/2006/relationships/image" Target="../media/image89.png"/><Relationship Id="rId29" Type="http://schemas.openxmlformats.org/officeDocument/2006/relationships/image" Target="../media/image52.png"/><Relationship Id="rId1" Type="http://schemas.openxmlformats.org/officeDocument/2006/relationships/slideMaster" Target="../slideMasters/slideMaster3.xml"/><Relationship Id="rId6" Type="http://schemas.openxmlformats.org/officeDocument/2006/relationships/image" Target="../media/image55.png"/><Relationship Id="rId11" Type="http://schemas.openxmlformats.org/officeDocument/2006/relationships/image" Target="../media/image80.png"/><Relationship Id="rId24" Type="http://schemas.openxmlformats.org/officeDocument/2006/relationships/image" Target="../media/image70.png"/><Relationship Id="rId5" Type="http://schemas.openxmlformats.org/officeDocument/2006/relationships/image" Target="../media/image78.png"/><Relationship Id="rId15" Type="http://schemas.openxmlformats.org/officeDocument/2006/relationships/image" Target="../media/image84.png"/><Relationship Id="rId23" Type="http://schemas.openxmlformats.org/officeDocument/2006/relationships/image" Target="../media/image92.png"/><Relationship Id="rId28" Type="http://schemas.openxmlformats.org/officeDocument/2006/relationships/image" Target="../media/image96.png"/><Relationship Id="rId10" Type="http://schemas.openxmlformats.org/officeDocument/2006/relationships/image" Target="../media/image35.png"/><Relationship Id="rId19" Type="http://schemas.openxmlformats.org/officeDocument/2006/relationships/image" Target="../media/image88.png"/><Relationship Id="rId4" Type="http://schemas.openxmlformats.org/officeDocument/2006/relationships/image" Target="../media/image77.png"/><Relationship Id="rId9" Type="http://schemas.openxmlformats.org/officeDocument/2006/relationships/image" Target="../media/image79.png"/><Relationship Id="rId14" Type="http://schemas.openxmlformats.org/officeDocument/2006/relationships/image" Target="../media/image83.png"/><Relationship Id="rId22" Type="http://schemas.openxmlformats.org/officeDocument/2006/relationships/image" Target="../media/image91.png"/><Relationship Id="rId27" Type="http://schemas.openxmlformats.org/officeDocument/2006/relationships/image" Target="../media/image95.png"/></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82.png"/><Relationship Id="rId18" Type="http://schemas.openxmlformats.org/officeDocument/2006/relationships/image" Target="../media/image87.png"/><Relationship Id="rId26" Type="http://schemas.openxmlformats.org/officeDocument/2006/relationships/image" Target="../media/image94.png"/><Relationship Id="rId3" Type="http://schemas.openxmlformats.org/officeDocument/2006/relationships/image" Target="../media/image75.png"/><Relationship Id="rId21" Type="http://schemas.openxmlformats.org/officeDocument/2006/relationships/image" Target="../media/image90.png"/><Relationship Id="rId7" Type="http://schemas.openxmlformats.org/officeDocument/2006/relationships/image" Target="../media/image56.png"/><Relationship Id="rId12" Type="http://schemas.openxmlformats.org/officeDocument/2006/relationships/image" Target="../media/image81.png"/><Relationship Id="rId17" Type="http://schemas.openxmlformats.org/officeDocument/2006/relationships/image" Target="../media/image86.png"/><Relationship Id="rId25" Type="http://schemas.openxmlformats.org/officeDocument/2006/relationships/image" Target="../media/image93.png"/><Relationship Id="rId2" Type="http://schemas.openxmlformats.org/officeDocument/2006/relationships/image" Target="../media/image98.jpg"/><Relationship Id="rId16" Type="http://schemas.openxmlformats.org/officeDocument/2006/relationships/image" Target="../media/image85.png"/><Relationship Id="rId20" Type="http://schemas.openxmlformats.org/officeDocument/2006/relationships/image" Target="../media/image89.png"/><Relationship Id="rId29" Type="http://schemas.openxmlformats.org/officeDocument/2006/relationships/image" Target="../media/image52.png"/><Relationship Id="rId1" Type="http://schemas.openxmlformats.org/officeDocument/2006/relationships/slideMaster" Target="../slideMasters/slideMaster3.xml"/><Relationship Id="rId6" Type="http://schemas.openxmlformats.org/officeDocument/2006/relationships/image" Target="../media/image55.png"/><Relationship Id="rId11" Type="http://schemas.openxmlformats.org/officeDocument/2006/relationships/image" Target="../media/image80.png"/><Relationship Id="rId24" Type="http://schemas.openxmlformats.org/officeDocument/2006/relationships/image" Target="../media/image70.png"/><Relationship Id="rId5" Type="http://schemas.openxmlformats.org/officeDocument/2006/relationships/image" Target="../media/image78.png"/><Relationship Id="rId15" Type="http://schemas.openxmlformats.org/officeDocument/2006/relationships/image" Target="../media/image84.png"/><Relationship Id="rId23" Type="http://schemas.openxmlformats.org/officeDocument/2006/relationships/image" Target="../media/image92.png"/><Relationship Id="rId28" Type="http://schemas.openxmlformats.org/officeDocument/2006/relationships/image" Target="../media/image96.png"/><Relationship Id="rId10" Type="http://schemas.openxmlformats.org/officeDocument/2006/relationships/image" Target="../media/image35.png"/><Relationship Id="rId19" Type="http://schemas.openxmlformats.org/officeDocument/2006/relationships/image" Target="../media/image88.png"/><Relationship Id="rId4" Type="http://schemas.openxmlformats.org/officeDocument/2006/relationships/image" Target="../media/image77.png"/><Relationship Id="rId9" Type="http://schemas.openxmlformats.org/officeDocument/2006/relationships/image" Target="../media/image79.png"/><Relationship Id="rId14" Type="http://schemas.openxmlformats.org/officeDocument/2006/relationships/image" Target="../media/image83.png"/><Relationship Id="rId22" Type="http://schemas.openxmlformats.org/officeDocument/2006/relationships/image" Target="../media/image91.png"/><Relationship Id="rId27" Type="http://schemas.openxmlformats.org/officeDocument/2006/relationships/image" Target="../media/image95.png"/></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82.png"/><Relationship Id="rId18" Type="http://schemas.openxmlformats.org/officeDocument/2006/relationships/image" Target="../media/image87.png"/><Relationship Id="rId26" Type="http://schemas.openxmlformats.org/officeDocument/2006/relationships/image" Target="../media/image94.png"/><Relationship Id="rId3" Type="http://schemas.openxmlformats.org/officeDocument/2006/relationships/image" Target="../media/image75.png"/><Relationship Id="rId21" Type="http://schemas.openxmlformats.org/officeDocument/2006/relationships/image" Target="../media/image90.png"/><Relationship Id="rId7" Type="http://schemas.openxmlformats.org/officeDocument/2006/relationships/image" Target="../media/image56.png"/><Relationship Id="rId12" Type="http://schemas.openxmlformats.org/officeDocument/2006/relationships/image" Target="../media/image81.png"/><Relationship Id="rId17" Type="http://schemas.openxmlformats.org/officeDocument/2006/relationships/image" Target="../media/image86.png"/><Relationship Id="rId25" Type="http://schemas.openxmlformats.org/officeDocument/2006/relationships/image" Target="../media/image93.png"/><Relationship Id="rId2" Type="http://schemas.openxmlformats.org/officeDocument/2006/relationships/image" Target="../media/image99.jpeg"/><Relationship Id="rId16" Type="http://schemas.openxmlformats.org/officeDocument/2006/relationships/image" Target="../media/image85.png"/><Relationship Id="rId20" Type="http://schemas.openxmlformats.org/officeDocument/2006/relationships/image" Target="../media/image89.png"/><Relationship Id="rId29" Type="http://schemas.openxmlformats.org/officeDocument/2006/relationships/image" Target="../media/image52.png"/><Relationship Id="rId1" Type="http://schemas.openxmlformats.org/officeDocument/2006/relationships/slideMaster" Target="../slideMasters/slideMaster3.xml"/><Relationship Id="rId6" Type="http://schemas.openxmlformats.org/officeDocument/2006/relationships/image" Target="../media/image55.png"/><Relationship Id="rId11" Type="http://schemas.openxmlformats.org/officeDocument/2006/relationships/image" Target="../media/image80.png"/><Relationship Id="rId24" Type="http://schemas.openxmlformats.org/officeDocument/2006/relationships/image" Target="../media/image70.png"/><Relationship Id="rId5" Type="http://schemas.openxmlformats.org/officeDocument/2006/relationships/image" Target="../media/image78.png"/><Relationship Id="rId15" Type="http://schemas.openxmlformats.org/officeDocument/2006/relationships/image" Target="../media/image84.png"/><Relationship Id="rId23" Type="http://schemas.openxmlformats.org/officeDocument/2006/relationships/image" Target="../media/image92.png"/><Relationship Id="rId28" Type="http://schemas.openxmlformats.org/officeDocument/2006/relationships/image" Target="../media/image96.png"/><Relationship Id="rId10" Type="http://schemas.openxmlformats.org/officeDocument/2006/relationships/image" Target="../media/image35.png"/><Relationship Id="rId19" Type="http://schemas.openxmlformats.org/officeDocument/2006/relationships/image" Target="../media/image88.png"/><Relationship Id="rId4" Type="http://schemas.openxmlformats.org/officeDocument/2006/relationships/image" Target="../media/image77.png"/><Relationship Id="rId9" Type="http://schemas.openxmlformats.org/officeDocument/2006/relationships/image" Target="../media/image79.png"/><Relationship Id="rId14" Type="http://schemas.openxmlformats.org/officeDocument/2006/relationships/image" Target="../media/image83.png"/><Relationship Id="rId22" Type="http://schemas.openxmlformats.org/officeDocument/2006/relationships/image" Target="../media/image91.png"/><Relationship Id="rId27" Type="http://schemas.openxmlformats.org/officeDocument/2006/relationships/image" Target="../media/image95.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60.png"/><Relationship Id="rId18" Type="http://schemas.openxmlformats.org/officeDocument/2006/relationships/image" Target="../media/image65.png"/><Relationship Id="rId26" Type="http://schemas.openxmlformats.org/officeDocument/2006/relationships/image" Target="../media/image73.png"/><Relationship Id="rId3" Type="http://schemas.openxmlformats.org/officeDocument/2006/relationships/image" Target="../media/image53.png"/><Relationship Id="rId21" Type="http://schemas.openxmlformats.org/officeDocument/2006/relationships/image" Target="../media/image68.png"/><Relationship Id="rId7" Type="http://schemas.openxmlformats.org/officeDocument/2006/relationships/image" Target="../media/image33.png"/><Relationship Id="rId12" Type="http://schemas.openxmlformats.org/officeDocument/2006/relationships/image" Target="../media/image59.png"/><Relationship Id="rId17" Type="http://schemas.openxmlformats.org/officeDocument/2006/relationships/image" Target="../media/image64.png"/><Relationship Id="rId25" Type="http://schemas.openxmlformats.org/officeDocument/2006/relationships/image" Target="../media/image72.png"/><Relationship Id="rId2" Type="http://schemas.openxmlformats.org/officeDocument/2006/relationships/image" Target="../media/image102.jpeg"/><Relationship Id="rId16" Type="http://schemas.openxmlformats.org/officeDocument/2006/relationships/image" Target="../media/image63.png"/><Relationship Id="rId20" Type="http://schemas.openxmlformats.org/officeDocument/2006/relationships/image" Target="../media/image67.png"/><Relationship Id="rId29" Type="http://schemas.openxmlformats.org/officeDocument/2006/relationships/image" Target="../media/image75.png"/><Relationship Id="rId1" Type="http://schemas.openxmlformats.org/officeDocument/2006/relationships/slideMaster" Target="../slideMasters/slideMaster5.xml"/><Relationship Id="rId6" Type="http://schemas.openxmlformats.org/officeDocument/2006/relationships/image" Target="../media/image56.png"/><Relationship Id="rId11" Type="http://schemas.openxmlformats.org/officeDocument/2006/relationships/image" Target="../media/image37.png"/><Relationship Id="rId24" Type="http://schemas.openxmlformats.org/officeDocument/2006/relationships/image" Target="../media/image71.png"/><Relationship Id="rId5" Type="http://schemas.openxmlformats.org/officeDocument/2006/relationships/image" Target="../media/image55.png"/><Relationship Id="rId15" Type="http://schemas.openxmlformats.org/officeDocument/2006/relationships/image" Target="../media/image62.png"/><Relationship Id="rId23" Type="http://schemas.openxmlformats.org/officeDocument/2006/relationships/image" Target="../media/image70.png"/><Relationship Id="rId28" Type="http://schemas.openxmlformats.org/officeDocument/2006/relationships/image" Target="../media/image52.png"/><Relationship Id="rId10" Type="http://schemas.openxmlformats.org/officeDocument/2006/relationships/image" Target="../media/image58.png"/><Relationship Id="rId19" Type="http://schemas.openxmlformats.org/officeDocument/2006/relationships/image" Target="../media/image66.png"/><Relationship Id="rId4" Type="http://schemas.openxmlformats.org/officeDocument/2006/relationships/image" Target="../media/image54.png"/><Relationship Id="rId9" Type="http://schemas.openxmlformats.org/officeDocument/2006/relationships/image" Target="../media/image35.png"/><Relationship Id="rId14" Type="http://schemas.openxmlformats.org/officeDocument/2006/relationships/image" Target="../media/image61.png"/><Relationship Id="rId22" Type="http://schemas.openxmlformats.org/officeDocument/2006/relationships/image" Target="../media/image69.png"/><Relationship Id="rId27" Type="http://schemas.openxmlformats.org/officeDocument/2006/relationships/image" Target="../media/image74.png"/></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107.png"/><Relationship Id="rId18" Type="http://schemas.openxmlformats.org/officeDocument/2006/relationships/image" Target="../media/image45.png"/><Relationship Id="rId26" Type="http://schemas.openxmlformats.org/officeDocument/2006/relationships/image" Target="../media/image109.png"/><Relationship Id="rId3" Type="http://schemas.openxmlformats.org/officeDocument/2006/relationships/image" Target="../media/image75.png"/><Relationship Id="rId21" Type="http://schemas.openxmlformats.org/officeDocument/2006/relationships/image" Target="../media/image108.png"/><Relationship Id="rId7" Type="http://schemas.openxmlformats.org/officeDocument/2006/relationships/image" Target="../media/image54.png"/><Relationship Id="rId12" Type="http://schemas.openxmlformats.org/officeDocument/2006/relationships/image" Target="../media/image59.png"/><Relationship Id="rId17" Type="http://schemas.openxmlformats.org/officeDocument/2006/relationships/image" Target="../media/image64.png"/><Relationship Id="rId25" Type="http://schemas.openxmlformats.org/officeDocument/2006/relationships/image" Target="../media/image32.png"/><Relationship Id="rId2" Type="http://schemas.openxmlformats.org/officeDocument/2006/relationships/image" Target="../media/image102.jpeg"/><Relationship Id="rId16" Type="http://schemas.openxmlformats.org/officeDocument/2006/relationships/image" Target="../media/image63.png"/><Relationship Id="rId20" Type="http://schemas.openxmlformats.org/officeDocument/2006/relationships/image" Target="../media/image67.png"/><Relationship Id="rId29" Type="http://schemas.openxmlformats.org/officeDocument/2006/relationships/image" Target="../media/image111.png"/><Relationship Id="rId1" Type="http://schemas.openxmlformats.org/officeDocument/2006/relationships/slideMaster" Target="../slideMasters/slideMaster7.xml"/><Relationship Id="rId6" Type="http://schemas.openxmlformats.org/officeDocument/2006/relationships/image" Target="../media/image53.png"/><Relationship Id="rId11" Type="http://schemas.openxmlformats.org/officeDocument/2006/relationships/image" Target="../media/image37.png"/><Relationship Id="rId24" Type="http://schemas.openxmlformats.org/officeDocument/2006/relationships/image" Target="../media/image48.png"/><Relationship Id="rId5" Type="http://schemas.openxmlformats.org/officeDocument/2006/relationships/image" Target="../media/image33.png"/><Relationship Id="rId15" Type="http://schemas.openxmlformats.org/officeDocument/2006/relationships/image" Target="../media/image62.png"/><Relationship Id="rId23" Type="http://schemas.openxmlformats.org/officeDocument/2006/relationships/image" Target="../media/image69.png"/><Relationship Id="rId28" Type="http://schemas.openxmlformats.org/officeDocument/2006/relationships/image" Target="../media/image110.emf"/><Relationship Id="rId10" Type="http://schemas.openxmlformats.org/officeDocument/2006/relationships/image" Target="../media/image35.png"/><Relationship Id="rId19" Type="http://schemas.openxmlformats.org/officeDocument/2006/relationships/image" Target="../media/image65.png"/><Relationship Id="rId4" Type="http://schemas.openxmlformats.org/officeDocument/2006/relationships/image" Target="../media/image52.png"/><Relationship Id="rId9" Type="http://schemas.openxmlformats.org/officeDocument/2006/relationships/image" Target="../media/image58.png"/><Relationship Id="rId14" Type="http://schemas.openxmlformats.org/officeDocument/2006/relationships/image" Target="../media/image61.png"/><Relationship Id="rId22" Type="http://schemas.openxmlformats.org/officeDocument/2006/relationships/image" Target="../media/image6.png"/><Relationship Id="rId27" Type="http://schemas.openxmlformats.org/officeDocument/2006/relationships/image" Target="../media/image50.png"/><Relationship Id="rId30" Type="http://schemas.openxmlformats.org/officeDocument/2006/relationships/image" Target="../media/image112.png"/></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9.png"/><Relationship Id="rId18" Type="http://schemas.openxmlformats.org/officeDocument/2006/relationships/image" Target="../media/image64.png"/><Relationship Id="rId26" Type="http://schemas.openxmlformats.org/officeDocument/2006/relationships/image" Target="../media/image32.png"/><Relationship Id="rId3" Type="http://schemas.openxmlformats.org/officeDocument/2006/relationships/image" Target="../media/image113.jpeg"/><Relationship Id="rId21" Type="http://schemas.openxmlformats.org/officeDocument/2006/relationships/image" Target="../media/image67.png"/><Relationship Id="rId7" Type="http://schemas.openxmlformats.org/officeDocument/2006/relationships/image" Target="../media/image53.png"/><Relationship Id="rId12" Type="http://schemas.openxmlformats.org/officeDocument/2006/relationships/image" Target="../media/image37.png"/><Relationship Id="rId17" Type="http://schemas.openxmlformats.org/officeDocument/2006/relationships/image" Target="../media/image63.png"/><Relationship Id="rId25" Type="http://schemas.openxmlformats.org/officeDocument/2006/relationships/image" Target="../media/image48.png"/><Relationship Id="rId2" Type="http://schemas.openxmlformats.org/officeDocument/2006/relationships/image" Target="../media/image97.jpeg"/><Relationship Id="rId16" Type="http://schemas.openxmlformats.org/officeDocument/2006/relationships/image" Target="../media/image62.png"/><Relationship Id="rId20" Type="http://schemas.openxmlformats.org/officeDocument/2006/relationships/image" Target="../media/image65.png"/><Relationship Id="rId29" Type="http://schemas.openxmlformats.org/officeDocument/2006/relationships/image" Target="../media/image110.emf"/><Relationship Id="rId1" Type="http://schemas.openxmlformats.org/officeDocument/2006/relationships/slideMaster" Target="../slideMasters/slideMaster7.xml"/><Relationship Id="rId6" Type="http://schemas.openxmlformats.org/officeDocument/2006/relationships/image" Target="../media/image33.png"/><Relationship Id="rId11" Type="http://schemas.openxmlformats.org/officeDocument/2006/relationships/image" Target="../media/image35.png"/><Relationship Id="rId24" Type="http://schemas.openxmlformats.org/officeDocument/2006/relationships/image" Target="../media/image69.png"/><Relationship Id="rId5" Type="http://schemas.openxmlformats.org/officeDocument/2006/relationships/image" Target="../media/image52.png"/><Relationship Id="rId15" Type="http://schemas.openxmlformats.org/officeDocument/2006/relationships/image" Target="../media/image61.png"/><Relationship Id="rId23" Type="http://schemas.openxmlformats.org/officeDocument/2006/relationships/image" Target="../media/image6.png"/><Relationship Id="rId28" Type="http://schemas.openxmlformats.org/officeDocument/2006/relationships/image" Target="../media/image50.png"/><Relationship Id="rId10" Type="http://schemas.openxmlformats.org/officeDocument/2006/relationships/image" Target="../media/image58.png"/><Relationship Id="rId19" Type="http://schemas.openxmlformats.org/officeDocument/2006/relationships/image" Target="../media/image45.png"/><Relationship Id="rId31" Type="http://schemas.openxmlformats.org/officeDocument/2006/relationships/image" Target="../media/image112.png"/><Relationship Id="rId4" Type="http://schemas.openxmlformats.org/officeDocument/2006/relationships/image" Target="../media/image75.png"/><Relationship Id="rId9" Type="http://schemas.openxmlformats.org/officeDocument/2006/relationships/image" Target="../media/image34.png"/><Relationship Id="rId14" Type="http://schemas.openxmlformats.org/officeDocument/2006/relationships/image" Target="../media/image107.png"/><Relationship Id="rId22" Type="http://schemas.openxmlformats.org/officeDocument/2006/relationships/image" Target="../media/image108.png"/><Relationship Id="rId27" Type="http://schemas.openxmlformats.org/officeDocument/2006/relationships/image" Target="../media/image109.png"/><Relationship Id="rId30" Type="http://schemas.openxmlformats.org/officeDocument/2006/relationships/image" Target="../media/image11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6323" name="Rectangle 2"/>
          <p:cNvSpPr>
            <a:spLocks noGrp="1" noChangeArrowheads="1"/>
          </p:cNvSpPr>
          <p:nvPr>
            <p:ph type="subTitle" idx="1"/>
          </p:nvPr>
        </p:nvSpPr>
        <p:spPr>
          <a:xfrm>
            <a:off x="614361" y="2914650"/>
            <a:ext cx="7948800" cy="421975"/>
          </a:xfrm>
        </p:spPr>
        <p:txBody>
          <a:bodyPr wrap="square">
            <a:spAutoFit/>
          </a:bodyPr>
          <a:lstStyle>
            <a:lvl1pPr marL="0" indent="0">
              <a:buFont typeface="Verdana" pitchFamily="34" charset="0"/>
              <a:buNone/>
              <a:defRPr sz="1800"/>
            </a:lvl1pPr>
          </a:lstStyle>
          <a:p>
            <a:pPr lvl="0"/>
            <a:r>
              <a:rPr lang="en-US" noProof="0"/>
              <a:t>Click to edit Master subtitle style</a:t>
            </a:r>
            <a:endParaRPr lang="en-GB" noProof="0" dirty="0"/>
          </a:p>
        </p:txBody>
      </p:sp>
      <p:sp>
        <p:nvSpPr>
          <p:cNvPr id="56325" name="Rectangle 6"/>
          <p:cNvSpPr>
            <a:spLocks noGrp="1" noChangeArrowheads="1"/>
          </p:cNvSpPr>
          <p:nvPr>
            <p:ph type="ctrTitle"/>
          </p:nvPr>
        </p:nvSpPr>
        <p:spPr>
          <a:xfrm>
            <a:off x="587375" y="1856096"/>
            <a:ext cx="7947025" cy="584775"/>
          </a:xfrm>
          <a:prstGeom prst="rect">
            <a:avLst/>
          </a:prstGeom>
        </p:spPr>
        <p:txBody>
          <a:bodyPr/>
          <a:lstStyle>
            <a:lvl1pPr>
              <a:defRPr sz="3200">
                <a:solidFill>
                  <a:schemeClr val="accent1"/>
                </a:solidFill>
              </a:defRPr>
            </a:lvl1pPr>
          </a:lstStyle>
          <a:p>
            <a:pPr lvl="0"/>
            <a:r>
              <a:rPr lang="en-US" noProof="0"/>
              <a:t>Click to edit Master title style</a:t>
            </a:r>
            <a:endParaRPr lang="en-GB" noProof="0" dirty="0"/>
          </a:p>
        </p:txBody>
      </p:sp>
      <p:sp>
        <p:nvSpPr>
          <p:cNvPr id="56347" name="Text Box 27"/>
          <p:cNvSpPr txBox="1">
            <a:spLocks noChangeArrowheads="1"/>
          </p:cNvSpPr>
          <p:nvPr userDrawn="1"/>
        </p:nvSpPr>
        <p:spPr bwMode="auto">
          <a:xfrm>
            <a:off x="631825" y="4822032"/>
            <a:ext cx="50165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800" noProof="0" dirty="0"/>
          </a:p>
        </p:txBody>
      </p:sp>
      <p:pic>
        <p:nvPicPr>
          <p:cNvPr id="8" name="Picture 7" descr="16950723446_e7d8e1bfb9_o.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28852" b="48267"/>
          <a:stretch/>
        </p:blipFill>
        <p:spPr>
          <a:xfrm rot="5400000">
            <a:off x="2000249" y="-2000250"/>
            <a:ext cx="5143501" cy="9144001"/>
          </a:xfrm>
          <a:prstGeom prst="rect">
            <a:avLst/>
          </a:prstGeom>
        </p:spPr>
      </p:pic>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t="-2" b="28614"/>
          <a:stretch/>
        </p:blipFill>
        <p:spPr>
          <a:xfrm>
            <a:off x="7787917" y="156199"/>
            <a:ext cx="1210456" cy="468000"/>
          </a:xfrm>
          <a:prstGeom prst="rect">
            <a:avLst/>
          </a:prstGeom>
        </p:spPr>
      </p:pic>
      <p:sp>
        <p:nvSpPr>
          <p:cNvPr id="10" name="Text Box 58"/>
          <p:cNvSpPr txBox="1">
            <a:spLocks noChangeArrowheads="1"/>
          </p:cNvSpPr>
          <p:nvPr userDrawn="1"/>
        </p:nvSpPr>
        <p:spPr bwMode="auto">
          <a:xfrm>
            <a:off x="162824" y="4571668"/>
            <a:ext cx="50165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nchor="b">
            <a:spAutoFit/>
          </a:bodyPr>
          <a:lstStyle/>
          <a:p>
            <a:pPr algn="l">
              <a:spcBef>
                <a:spcPct val="50000"/>
              </a:spcBef>
            </a:pPr>
            <a:r>
              <a:rPr lang="en-US" sz="800" noProof="0">
                <a:solidFill>
                  <a:schemeClr val="bg1">
                    <a:lumMod val="85000"/>
                  </a:schemeClr>
                </a:solidFill>
              </a:rPr>
              <a:t>ESA UNCLASSIFIED - For Official Use</a:t>
            </a:r>
            <a:endParaRPr lang="en-GB" sz="800" noProof="0" dirty="0">
              <a:solidFill>
                <a:schemeClr val="bg1">
                  <a:lumMod val="85000"/>
                </a:schemeClr>
              </a:solidFill>
            </a:endParaRPr>
          </a:p>
        </p:txBody>
      </p:sp>
      <p:pic>
        <p:nvPicPr>
          <p:cNvPr id="35" name="Picture 34"/>
          <p:cNvPicPr>
            <a:picLocks noChangeAspect="1"/>
          </p:cNvPicPr>
          <p:nvPr userDrawn="1"/>
        </p:nvPicPr>
        <p:blipFill rotWithShape="1">
          <a:blip r:embed="rId4" cstate="print">
            <a:extLst>
              <a:ext uri="{28A0092B-C50C-407E-A947-70E740481C1C}">
                <a14:useLocalDpi xmlns:a14="http://schemas.microsoft.com/office/drawing/2010/main" val="0"/>
              </a:ext>
            </a:extLst>
          </a:blip>
          <a:srcRect t="83098" b="-5313"/>
          <a:stretch/>
        </p:blipFill>
        <p:spPr>
          <a:xfrm>
            <a:off x="7790400" y="4899600"/>
            <a:ext cx="1196912" cy="144000"/>
          </a:xfrm>
          <a:prstGeom prst="rect">
            <a:avLst/>
          </a:prstGeom>
        </p:spPr>
      </p:pic>
      <p:cxnSp>
        <p:nvCxnSpPr>
          <p:cNvPr id="36" name="Straight Connector 35"/>
          <p:cNvCxnSpPr/>
          <p:nvPr userDrawn="1"/>
        </p:nvCxnSpPr>
        <p:spPr>
          <a:xfrm>
            <a:off x="165932" y="4789188"/>
            <a:ext cx="8824779"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37" name="Group 36"/>
          <p:cNvGrpSpPr/>
          <p:nvPr userDrawn="1"/>
        </p:nvGrpSpPr>
        <p:grpSpPr>
          <a:xfrm>
            <a:off x="172269" y="4908007"/>
            <a:ext cx="6826666" cy="111519"/>
            <a:chOff x="172269" y="6621494"/>
            <a:chExt cx="6826666" cy="111519"/>
          </a:xfrm>
        </p:grpSpPr>
        <p:pic>
          <p:nvPicPr>
            <p:cNvPr id="38" name="Picture 37" descr="at.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72269" y="6624669"/>
              <a:ext cx="163906" cy="108344"/>
            </a:xfrm>
            <a:prstGeom prst="rect">
              <a:avLst/>
            </a:prstGeom>
            <a:ln>
              <a:noFill/>
            </a:ln>
          </p:spPr>
        </p:pic>
        <p:pic>
          <p:nvPicPr>
            <p:cNvPr id="39" name="Picture 38" descr="be.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0797" y="6624669"/>
              <a:ext cx="163906" cy="108344"/>
            </a:xfrm>
            <a:prstGeom prst="rect">
              <a:avLst/>
            </a:prstGeom>
            <a:ln>
              <a:noFill/>
            </a:ln>
          </p:spPr>
        </p:pic>
        <p:pic>
          <p:nvPicPr>
            <p:cNvPr id="40" name="Picture 39" descr="ca.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835029" y="6621494"/>
              <a:ext cx="163906" cy="108344"/>
            </a:xfrm>
            <a:prstGeom prst="rect">
              <a:avLst/>
            </a:prstGeom>
            <a:ln>
              <a:noFill/>
            </a:ln>
          </p:spPr>
        </p:pic>
        <p:pic>
          <p:nvPicPr>
            <p:cNvPr id="41" name="Picture 40" descr="ch.png"/>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755667" y="6624669"/>
              <a:ext cx="163906" cy="108344"/>
            </a:xfrm>
            <a:prstGeom prst="rect">
              <a:avLst/>
            </a:prstGeom>
            <a:ln>
              <a:noFill/>
            </a:ln>
          </p:spPr>
        </p:pic>
        <p:pic>
          <p:nvPicPr>
            <p:cNvPr id="42" name="Picture 41" descr="cz.png"/>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1531" y="6624669"/>
              <a:ext cx="163906" cy="108344"/>
            </a:xfrm>
            <a:prstGeom prst="rect">
              <a:avLst/>
            </a:prstGeom>
            <a:ln>
              <a:noFill/>
            </a:ln>
          </p:spPr>
        </p:pic>
        <p:pic>
          <p:nvPicPr>
            <p:cNvPr id="43" name="Picture 42" descr="de.png"/>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130472" y="6624669"/>
              <a:ext cx="163906" cy="108344"/>
            </a:xfrm>
            <a:prstGeom prst="rect">
              <a:avLst/>
            </a:prstGeom>
            <a:ln>
              <a:noFill/>
            </a:ln>
          </p:spPr>
        </p:pic>
        <p:pic>
          <p:nvPicPr>
            <p:cNvPr id="44" name="Picture 43" descr="dk.png"/>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09766" y="6624669"/>
              <a:ext cx="163906" cy="108344"/>
            </a:xfrm>
            <a:prstGeom prst="rect">
              <a:avLst/>
            </a:prstGeom>
            <a:ln>
              <a:noFill/>
            </a:ln>
          </p:spPr>
        </p:pic>
        <p:pic>
          <p:nvPicPr>
            <p:cNvPr id="45" name="Picture 44" descr="ee.png"/>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288298" y="6624669"/>
              <a:ext cx="163906" cy="108344"/>
            </a:xfrm>
            <a:prstGeom prst="rect">
              <a:avLst/>
            </a:prstGeom>
            <a:ln>
              <a:noFill/>
            </a:ln>
          </p:spPr>
        </p:pic>
        <p:pic>
          <p:nvPicPr>
            <p:cNvPr id="46" name="Picture 45" descr="es.p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197147" y="6624669"/>
              <a:ext cx="163906" cy="108344"/>
            </a:xfrm>
            <a:prstGeom prst="rect">
              <a:avLst/>
            </a:prstGeom>
            <a:ln>
              <a:noFill/>
            </a:ln>
          </p:spPr>
        </p:pic>
        <p:pic>
          <p:nvPicPr>
            <p:cNvPr id="47" name="Picture 46" descr="fi.pn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571956" y="6624669"/>
              <a:ext cx="163906" cy="108344"/>
            </a:xfrm>
            <a:prstGeom prst="rect">
              <a:avLst/>
            </a:prstGeom>
            <a:ln>
              <a:noFill/>
            </a:ln>
          </p:spPr>
        </p:pic>
        <p:pic>
          <p:nvPicPr>
            <p:cNvPr id="48" name="Picture 47" descr="fr.png"/>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849315" y="6624669"/>
              <a:ext cx="163906" cy="108344"/>
            </a:xfrm>
            <a:prstGeom prst="rect">
              <a:avLst/>
            </a:prstGeom>
            <a:ln>
              <a:noFill/>
            </a:ln>
          </p:spPr>
        </p:pic>
        <p:pic>
          <p:nvPicPr>
            <p:cNvPr id="49" name="Picture 48" descr="gr.png"/>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2407833" y="6624669"/>
              <a:ext cx="163906" cy="108344"/>
            </a:xfrm>
            <a:prstGeom prst="rect">
              <a:avLst/>
            </a:prstGeom>
            <a:ln>
              <a:noFill/>
            </a:ln>
          </p:spPr>
        </p:pic>
        <p:pic>
          <p:nvPicPr>
            <p:cNvPr id="50" name="Picture 49" descr="hu.png"/>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2685195" y="6624669"/>
              <a:ext cx="163906" cy="108344"/>
            </a:xfrm>
            <a:prstGeom prst="rect">
              <a:avLst/>
            </a:prstGeom>
            <a:ln>
              <a:noFill/>
            </a:ln>
          </p:spPr>
        </p:pic>
        <p:pic>
          <p:nvPicPr>
            <p:cNvPr id="51" name="Picture 50" descr="ie.png"/>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2962555" y="6624669"/>
              <a:ext cx="163906" cy="108344"/>
            </a:xfrm>
            <a:prstGeom prst="rect">
              <a:avLst/>
            </a:prstGeom>
            <a:ln>
              <a:noFill/>
            </a:ln>
          </p:spPr>
        </p:pic>
        <p:pic>
          <p:nvPicPr>
            <p:cNvPr id="52" name="Picture 51" descr="it.png"/>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3239913" y="6624669"/>
              <a:ext cx="163906" cy="108344"/>
            </a:xfrm>
            <a:prstGeom prst="rect">
              <a:avLst/>
            </a:prstGeom>
            <a:ln>
              <a:noFill/>
            </a:ln>
          </p:spPr>
        </p:pic>
        <p:pic>
          <p:nvPicPr>
            <p:cNvPr id="53" name="Picture 52" descr="lu.png"/>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3518472" y="6624669"/>
              <a:ext cx="163906" cy="108344"/>
            </a:xfrm>
            <a:prstGeom prst="rect">
              <a:avLst/>
            </a:prstGeom>
            <a:ln>
              <a:noFill/>
            </a:ln>
          </p:spPr>
        </p:pic>
        <p:pic>
          <p:nvPicPr>
            <p:cNvPr id="54" name="Picture 53" descr="nl.png"/>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3799629" y="6624669"/>
              <a:ext cx="163906" cy="108344"/>
            </a:xfrm>
            <a:prstGeom prst="rect">
              <a:avLst/>
            </a:prstGeom>
            <a:ln>
              <a:noFill/>
            </a:ln>
          </p:spPr>
        </p:pic>
        <p:pic>
          <p:nvPicPr>
            <p:cNvPr id="55" name="Picture 54" descr="no.png"/>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4083387" y="6624669"/>
              <a:ext cx="163906" cy="108344"/>
            </a:xfrm>
            <a:prstGeom prst="rect">
              <a:avLst/>
            </a:prstGeom>
            <a:ln>
              <a:noFill/>
            </a:ln>
          </p:spPr>
        </p:pic>
        <p:pic>
          <p:nvPicPr>
            <p:cNvPr id="56" name="Picture 55" descr="pl.png"/>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4359447" y="6624669"/>
              <a:ext cx="163906" cy="108344"/>
            </a:xfrm>
            <a:prstGeom prst="rect">
              <a:avLst/>
            </a:prstGeom>
            <a:ln>
              <a:noFill/>
            </a:ln>
          </p:spPr>
        </p:pic>
        <p:pic>
          <p:nvPicPr>
            <p:cNvPr id="57" name="Picture 56" descr="pt.png"/>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4639303" y="6624669"/>
              <a:ext cx="163906" cy="108344"/>
            </a:xfrm>
            <a:prstGeom prst="rect">
              <a:avLst/>
            </a:prstGeom>
            <a:ln>
              <a:noFill/>
            </a:ln>
          </p:spPr>
        </p:pic>
        <p:pic>
          <p:nvPicPr>
            <p:cNvPr id="58" name="Picture 57" descr="ro.png"/>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4920460" y="6624669"/>
              <a:ext cx="163906" cy="108344"/>
            </a:xfrm>
            <a:prstGeom prst="rect">
              <a:avLst/>
            </a:prstGeom>
            <a:ln>
              <a:noFill/>
            </a:ln>
          </p:spPr>
        </p:pic>
        <p:pic>
          <p:nvPicPr>
            <p:cNvPr id="59" name="Picture 58" descr="se.png"/>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5475801" y="6624669"/>
              <a:ext cx="163906" cy="108344"/>
            </a:xfrm>
            <a:prstGeom prst="rect">
              <a:avLst/>
            </a:prstGeom>
            <a:ln>
              <a:noFill/>
            </a:ln>
          </p:spPr>
        </p:pic>
        <p:pic>
          <p:nvPicPr>
            <p:cNvPr id="60" name="Picture 59" descr="uk.png"/>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6030535" y="6624669"/>
              <a:ext cx="163906" cy="108344"/>
            </a:xfrm>
            <a:prstGeom prst="rect">
              <a:avLst/>
            </a:prstGeom>
            <a:ln>
              <a:noFill/>
            </a:ln>
          </p:spPr>
        </p:pic>
        <p:pic>
          <p:nvPicPr>
            <p:cNvPr id="61" name="Picture 60" descr="si.png"/>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6435327" y="6623401"/>
              <a:ext cx="163385" cy="108000"/>
            </a:xfrm>
            <a:prstGeom prst="rect">
              <a:avLst/>
            </a:prstGeom>
          </p:spPr>
        </p:pic>
      </p:grpSp>
    </p:spTree>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LEAR_COLOUR_BG1">
    <p:spTree>
      <p:nvGrpSpPr>
        <p:cNvPr id="1" name=""/>
        <p:cNvGrpSpPr/>
        <p:nvPr/>
      </p:nvGrpSpPr>
      <p:grpSpPr>
        <a:xfrm>
          <a:off x="0" y="0"/>
          <a:ext cx="0" cy="0"/>
          <a:chOff x="0" y="0"/>
          <a:chExt cx="0" cy="0"/>
        </a:xfrm>
      </p:grpSpPr>
      <p:sp>
        <p:nvSpPr>
          <p:cNvPr id="154" name="Rectangle 153">
            <a:extLst>
              <a:ext uri="{FF2B5EF4-FFF2-40B4-BE49-F238E27FC236}">
                <a16:creationId xmlns:a16="http://schemas.microsoft.com/office/drawing/2014/main" id="{2FDEDD14-D71C-FA46-B659-781FB04D4CD6}"/>
              </a:ext>
            </a:extLst>
          </p:cNvPr>
          <p:cNvSpPr/>
          <p:nvPr userDrawn="1"/>
        </p:nvSpPr>
        <p:spPr>
          <a:xfrm>
            <a:off x="-4924" y="-1"/>
            <a:ext cx="9148924" cy="5143501"/>
          </a:xfrm>
          <a:prstGeom prst="rect">
            <a:avLst/>
          </a:prstGeom>
          <a:solidFill>
            <a:srgbClr val="E8E9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98" name="Text Box 38">
            <a:extLst>
              <a:ext uri="{FF2B5EF4-FFF2-40B4-BE49-F238E27FC236}">
                <a16:creationId xmlns:a16="http://schemas.microsoft.com/office/drawing/2014/main" id="{7FCD07CB-9B49-8542-B6E1-EE8F108950D4}"/>
              </a:ext>
            </a:extLst>
          </p:cNvPr>
          <p:cNvSpPr txBox="1">
            <a:spLocks noChangeArrowheads="1"/>
          </p:cNvSpPr>
          <p:nvPr userDrawn="1"/>
        </p:nvSpPr>
        <p:spPr bwMode="auto">
          <a:xfrm>
            <a:off x="6154455" y="4651287"/>
            <a:ext cx="2813621" cy="184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rIns="0">
            <a:spAutoFit/>
          </a:bodyPr>
          <a:lstStyle/>
          <a:p>
            <a:pPr lvl="2" algn="r">
              <a:spcBef>
                <a:spcPct val="50000"/>
              </a:spcBef>
            </a:pPr>
            <a:fld id="{BBA2E11D-44E1-43DD-A173-928128880055}" type="slidenum">
              <a:rPr lang="en-GB" sz="600" noProof="1" smtClean="0">
                <a:solidFill>
                  <a:srgbClr val="8197A6"/>
                </a:solidFill>
                <a:latin typeface="Arial" charset="0"/>
                <a:ea typeface="Arial" charset="0"/>
                <a:cs typeface="Arial" charset="0"/>
              </a:rPr>
              <a:pPr lvl="2" algn="r">
                <a:spcBef>
                  <a:spcPct val="50000"/>
                </a:spcBef>
              </a:pPr>
              <a:t>‹#›</a:t>
            </a:fld>
            <a:endParaRPr lang="en-GB" sz="600" b="0" i="0" noProof="0" dirty="0">
              <a:solidFill>
                <a:srgbClr val="8197A6"/>
              </a:solidFill>
              <a:latin typeface="Arial" charset="0"/>
              <a:ea typeface="Arial" charset="0"/>
              <a:cs typeface="Arial" charset="0"/>
            </a:endParaRPr>
          </a:p>
        </p:txBody>
      </p:sp>
      <p:cxnSp>
        <p:nvCxnSpPr>
          <p:cNvPr id="65" name="Straight Connector 64">
            <a:extLst>
              <a:ext uri="{FF2B5EF4-FFF2-40B4-BE49-F238E27FC236}">
                <a16:creationId xmlns:a16="http://schemas.microsoft.com/office/drawing/2014/main" id="{C7AD4B35-54FA-9144-8CA0-29E6DFD8430A}"/>
              </a:ext>
            </a:extLst>
          </p:cNvPr>
          <p:cNvCxnSpPr>
            <a:cxnSpLocks/>
          </p:cNvCxnSpPr>
          <p:nvPr userDrawn="1"/>
        </p:nvCxnSpPr>
        <p:spPr>
          <a:xfrm>
            <a:off x="166076" y="4817228"/>
            <a:ext cx="8802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sp>
        <p:nvSpPr>
          <p:cNvPr id="66" name="Title 65">
            <a:extLst>
              <a:ext uri="{FF2B5EF4-FFF2-40B4-BE49-F238E27FC236}">
                <a16:creationId xmlns:a16="http://schemas.microsoft.com/office/drawing/2014/main" id="{11EA4C8F-2980-BA42-A0C5-73DB62268847}"/>
              </a:ext>
            </a:extLst>
          </p:cNvPr>
          <p:cNvSpPr>
            <a:spLocks noGrp="1" noChangeArrowheads="1"/>
          </p:cNvSpPr>
          <p:nvPr>
            <p:ph type="title" hasCustomPrompt="1"/>
          </p:nvPr>
        </p:nvSpPr>
        <p:spPr bwMode="auto">
          <a:xfrm>
            <a:off x="163696" y="106452"/>
            <a:ext cx="7584921"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20" rIns="0" bIns="45720" numCol="1" anchor="ctr" anchorCtr="0" compatLnSpc="1">
            <a:prstTxWarp prst="textNoShape">
              <a:avLst/>
            </a:prstTxWarp>
            <a:spAutoFit/>
          </a:bodyPr>
          <a:lstStyle>
            <a:lvl1pPr>
              <a:defRPr>
                <a:solidFill>
                  <a:srgbClr val="003249"/>
                </a:solidFill>
              </a:defRPr>
            </a:lvl1pPr>
          </a:lstStyle>
          <a:p>
            <a:pPr lvl="0"/>
            <a:r>
              <a:rPr lang="en-US" altLang="en-US" dirty="0"/>
              <a:t>CLICK TO EDIT MASTER TITLE STYLE</a:t>
            </a:r>
            <a:endParaRPr lang="en-GB" altLang="en-US" dirty="0"/>
          </a:p>
        </p:txBody>
      </p:sp>
      <p:cxnSp>
        <p:nvCxnSpPr>
          <p:cNvPr id="92" name="Straight Connector 91">
            <a:extLst>
              <a:ext uri="{FF2B5EF4-FFF2-40B4-BE49-F238E27FC236}">
                <a16:creationId xmlns:a16="http://schemas.microsoft.com/office/drawing/2014/main" id="{5C4249AF-5670-6848-BE35-97DB631D9E14}"/>
              </a:ext>
            </a:extLst>
          </p:cNvPr>
          <p:cNvCxnSpPr/>
          <p:nvPr userDrawn="1"/>
        </p:nvCxnSpPr>
        <p:spPr>
          <a:xfrm>
            <a:off x="163697" y="661645"/>
            <a:ext cx="8826300"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pic>
        <p:nvPicPr>
          <p:cNvPr id="93" name="Picture 92">
            <a:extLst>
              <a:ext uri="{FF2B5EF4-FFF2-40B4-BE49-F238E27FC236}">
                <a16:creationId xmlns:a16="http://schemas.microsoft.com/office/drawing/2014/main" id="{8A16F217-5F4A-7849-B028-25F68FF3C3EE}"/>
              </a:ext>
            </a:extLst>
          </p:cNvPr>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7748617" y="-161928"/>
            <a:ext cx="1571400" cy="985500"/>
          </a:xfrm>
          <a:prstGeom prst="rect">
            <a:avLst/>
          </a:prstGeom>
        </p:spPr>
      </p:pic>
      <p:sp>
        <p:nvSpPr>
          <p:cNvPr id="96" name="Rectangle 2">
            <a:extLst>
              <a:ext uri="{FF2B5EF4-FFF2-40B4-BE49-F238E27FC236}">
                <a16:creationId xmlns:a16="http://schemas.microsoft.com/office/drawing/2014/main" id="{DC2EA9F7-4A93-834E-BDBE-B1596413FE86}"/>
              </a:ext>
            </a:extLst>
          </p:cNvPr>
          <p:cNvSpPr>
            <a:spLocks noGrp="1" noChangeArrowheads="1"/>
          </p:cNvSpPr>
          <p:nvPr>
            <p:ph idx="1"/>
          </p:nvPr>
        </p:nvSpPr>
        <p:spPr bwMode="auto">
          <a:xfrm>
            <a:off x="163696" y="661644"/>
            <a:ext cx="8822747" cy="416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pic>
        <p:nvPicPr>
          <p:cNvPr id="38" name="Picture 37">
            <a:extLst>
              <a:ext uri="{FF2B5EF4-FFF2-40B4-BE49-F238E27FC236}">
                <a16:creationId xmlns:a16="http://schemas.microsoft.com/office/drawing/2014/main" id="{33A2B91D-4220-C944-86E2-09625B90BD8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57434" y="4939438"/>
            <a:ext cx="1227690" cy="79439"/>
          </a:xfrm>
          <a:prstGeom prst="rect">
            <a:avLst/>
          </a:prstGeom>
        </p:spPr>
      </p:pic>
      <p:grpSp>
        <p:nvGrpSpPr>
          <p:cNvPr id="172" name="Group 171">
            <a:extLst>
              <a:ext uri="{FF2B5EF4-FFF2-40B4-BE49-F238E27FC236}">
                <a16:creationId xmlns:a16="http://schemas.microsoft.com/office/drawing/2014/main" id="{8BEE7856-D1C9-3D40-B926-05E7FC176CD3}"/>
              </a:ext>
            </a:extLst>
          </p:cNvPr>
          <p:cNvGrpSpPr/>
          <p:nvPr userDrawn="1"/>
        </p:nvGrpSpPr>
        <p:grpSpPr>
          <a:xfrm>
            <a:off x="170016" y="4929041"/>
            <a:ext cx="6960691" cy="108086"/>
            <a:chOff x="226688" y="6572055"/>
            <a:chExt cx="9280921" cy="144114"/>
          </a:xfrm>
        </p:grpSpPr>
        <p:pic>
          <p:nvPicPr>
            <p:cNvPr id="173" name="Picture 172" descr="at.png">
              <a:extLst>
                <a:ext uri="{FF2B5EF4-FFF2-40B4-BE49-F238E27FC236}">
                  <a16:creationId xmlns:a16="http://schemas.microsoft.com/office/drawing/2014/main" id="{A8579B85-65CE-404D-8812-24EA4EE858C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26688" y="6572055"/>
              <a:ext cx="217977" cy="144114"/>
            </a:xfrm>
            <a:prstGeom prst="rect">
              <a:avLst/>
            </a:prstGeom>
            <a:ln>
              <a:noFill/>
            </a:ln>
          </p:spPr>
        </p:pic>
        <p:pic>
          <p:nvPicPr>
            <p:cNvPr id="174" name="Picture 173" descr="be.png">
              <a:extLst>
                <a:ext uri="{FF2B5EF4-FFF2-40B4-BE49-F238E27FC236}">
                  <a16:creationId xmlns:a16="http://schemas.microsoft.com/office/drawing/2014/main" id="{A61DBCF8-EA0A-4B42-B6E4-9FE9DD55E93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97100" y="6572055"/>
              <a:ext cx="217977" cy="144114"/>
            </a:xfrm>
            <a:prstGeom prst="rect">
              <a:avLst/>
            </a:prstGeom>
            <a:ln>
              <a:noFill/>
            </a:ln>
          </p:spPr>
        </p:pic>
        <p:pic>
          <p:nvPicPr>
            <p:cNvPr id="175" name="Picture 174" descr="ch.png">
              <a:extLst>
                <a:ext uri="{FF2B5EF4-FFF2-40B4-BE49-F238E27FC236}">
                  <a16:creationId xmlns:a16="http://schemas.microsoft.com/office/drawing/2014/main" id="{1D677091-4E3D-9A43-B4F5-AC43053B407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652002" y="6572055"/>
              <a:ext cx="217977" cy="144114"/>
            </a:xfrm>
            <a:prstGeom prst="rect">
              <a:avLst/>
            </a:prstGeom>
            <a:ln>
              <a:noFill/>
            </a:ln>
          </p:spPr>
        </p:pic>
        <p:pic>
          <p:nvPicPr>
            <p:cNvPr id="176" name="Picture 175" descr="cz.png">
              <a:extLst>
                <a:ext uri="{FF2B5EF4-FFF2-40B4-BE49-F238E27FC236}">
                  <a16:creationId xmlns:a16="http://schemas.microsoft.com/office/drawing/2014/main" id="{02862F3D-0B94-2540-A399-EC654735AA1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70446" y="6572055"/>
              <a:ext cx="217977" cy="144114"/>
            </a:xfrm>
            <a:prstGeom prst="rect">
              <a:avLst/>
            </a:prstGeom>
            <a:ln>
              <a:noFill/>
            </a:ln>
          </p:spPr>
        </p:pic>
        <p:pic>
          <p:nvPicPr>
            <p:cNvPr id="177" name="Picture 176" descr="de.png">
              <a:extLst>
                <a:ext uri="{FF2B5EF4-FFF2-40B4-BE49-F238E27FC236}">
                  <a16:creationId xmlns:a16="http://schemas.microsoft.com/office/drawing/2014/main" id="{3E32A314-95D2-6B47-AB5D-49351C0E9B6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830886" y="6572055"/>
              <a:ext cx="217977" cy="144114"/>
            </a:xfrm>
            <a:prstGeom prst="rect">
              <a:avLst/>
            </a:prstGeom>
            <a:ln>
              <a:noFill/>
            </a:ln>
          </p:spPr>
        </p:pic>
        <p:pic>
          <p:nvPicPr>
            <p:cNvPr id="178" name="Picture 177" descr="dk.png">
              <a:extLst>
                <a:ext uri="{FF2B5EF4-FFF2-40B4-BE49-F238E27FC236}">
                  <a16:creationId xmlns:a16="http://schemas.microsoft.com/office/drawing/2014/main" id="{B5AAFE02-64DC-0A48-8F85-6CB587C76904}"/>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340468" y="6572055"/>
              <a:ext cx="217977" cy="144114"/>
            </a:xfrm>
            <a:prstGeom prst="rect">
              <a:avLst/>
            </a:prstGeom>
            <a:ln>
              <a:noFill/>
            </a:ln>
          </p:spPr>
        </p:pic>
        <p:pic>
          <p:nvPicPr>
            <p:cNvPr id="179" name="Picture 178" descr="ee.png">
              <a:extLst>
                <a:ext uri="{FF2B5EF4-FFF2-40B4-BE49-F238E27FC236}">
                  <a16:creationId xmlns:a16="http://schemas.microsoft.com/office/drawing/2014/main" id="{DD7A9557-674B-9B44-AE98-2B49C703EED2}"/>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710886" y="6572055"/>
              <a:ext cx="217977" cy="144114"/>
            </a:xfrm>
            <a:prstGeom prst="rect">
              <a:avLst/>
            </a:prstGeom>
            <a:ln>
              <a:noFill/>
            </a:ln>
          </p:spPr>
        </p:pic>
        <p:pic>
          <p:nvPicPr>
            <p:cNvPr id="180" name="Picture 179" descr="es.png">
              <a:extLst>
                <a:ext uri="{FF2B5EF4-FFF2-40B4-BE49-F238E27FC236}">
                  <a16:creationId xmlns:a16="http://schemas.microsoft.com/office/drawing/2014/main" id="{8E30E2E9-8915-1048-85F6-D57C0BA3B74A}"/>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909231" y="6572055"/>
              <a:ext cx="217977" cy="144114"/>
            </a:xfrm>
            <a:prstGeom prst="rect">
              <a:avLst/>
            </a:prstGeom>
            <a:ln>
              <a:noFill/>
            </a:ln>
          </p:spPr>
        </p:pic>
        <p:pic>
          <p:nvPicPr>
            <p:cNvPr id="181" name="Picture 180" descr="fi.png">
              <a:extLst>
                <a:ext uri="{FF2B5EF4-FFF2-40B4-BE49-F238E27FC236}">
                  <a16:creationId xmlns:a16="http://schemas.microsoft.com/office/drawing/2014/main" id="{34235106-1ABF-D943-B06B-737139F1EE6A}"/>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088120" y="6572055"/>
              <a:ext cx="217977" cy="144114"/>
            </a:xfrm>
            <a:prstGeom prst="rect">
              <a:avLst/>
            </a:prstGeom>
            <a:ln>
              <a:noFill/>
            </a:ln>
          </p:spPr>
        </p:pic>
        <p:pic>
          <p:nvPicPr>
            <p:cNvPr id="182" name="Picture 181" descr="fr.png">
              <a:extLst>
                <a:ext uri="{FF2B5EF4-FFF2-40B4-BE49-F238E27FC236}">
                  <a16:creationId xmlns:a16="http://schemas.microsoft.com/office/drawing/2014/main" id="{931CF9B3-336D-594C-BDAA-2A97F8540CE2}"/>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456977" y="6572055"/>
              <a:ext cx="217977" cy="144114"/>
            </a:xfrm>
            <a:prstGeom prst="rect">
              <a:avLst/>
            </a:prstGeom>
            <a:ln>
              <a:noFill/>
            </a:ln>
          </p:spPr>
        </p:pic>
        <p:pic>
          <p:nvPicPr>
            <p:cNvPr id="183" name="Picture 182" descr="gr.png">
              <a:extLst>
                <a:ext uri="{FF2B5EF4-FFF2-40B4-BE49-F238E27FC236}">
                  <a16:creationId xmlns:a16="http://schemas.microsoft.com/office/drawing/2014/main" id="{28E39E5B-91B6-534F-9E53-0E1B3A1A2C62}"/>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199746" y="6572055"/>
              <a:ext cx="217977" cy="144114"/>
            </a:xfrm>
            <a:prstGeom prst="rect">
              <a:avLst/>
            </a:prstGeom>
            <a:ln>
              <a:noFill/>
            </a:ln>
          </p:spPr>
        </p:pic>
        <p:pic>
          <p:nvPicPr>
            <p:cNvPr id="184" name="Picture 183" descr="hu.png">
              <a:extLst>
                <a:ext uri="{FF2B5EF4-FFF2-40B4-BE49-F238E27FC236}">
                  <a16:creationId xmlns:a16="http://schemas.microsoft.com/office/drawing/2014/main" id="{9731560F-49BE-E444-B371-6A25FD99073B}"/>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3568607" y="6572055"/>
              <a:ext cx="217977" cy="144114"/>
            </a:xfrm>
            <a:prstGeom prst="rect">
              <a:avLst/>
            </a:prstGeom>
            <a:ln>
              <a:noFill/>
            </a:ln>
          </p:spPr>
        </p:pic>
        <p:pic>
          <p:nvPicPr>
            <p:cNvPr id="185" name="Picture 184" descr="ie.png">
              <a:extLst>
                <a:ext uri="{FF2B5EF4-FFF2-40B4-BE49-F238E27FC236}">
                  <a16:creationId xmlns:a16="http://schemas.microsoft.com/office/drawing/2014/main" id="{940E4797-14DA-5D4A-986E-EC5028709B88}"/>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3937466" y="6572055"/>
              <a:ext cx="217977" cy="144114"/>
            </a:xfrm>
            <a:prstGeom prst="rect">
              <a:avLst/>
            </a:prstGeom>
            <a:ln>
              <a:noFill/>
            </a:ln>
          </p:spPr>
        </p:pic>
        <p:pic>
          <p:nvPicPr>
            <p:cNvPr id="186" name="Picture 185" descr="it.png">
              <a:extLst>
                <a:ext uri="{FF2B5EF4-FFF2-40B4-BE49-F238E27FC236}">
                  <a16:creationId xmlns:a16="http://schemas.microsoft.com/office/drawing/2014/main" id="{ED2FC8D7-B023-3A41-B2B2-53B2D99D4064}"/>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4306322" y="6572055"/>
              <a:ext cx="217977" cy="144114"/>
            </a:xfrm>
            <a:prstGeom prst="rect">
              <a:avLst/>
            </a:prstGeom>
            <a:ln>
              <a:noFill/>
            </a:ln>
          </p:spPr>
        </p:pic>
        <p:pic>
          <p:nvPicPr>
            <p:cNvPr id="187" name="Picture 186" descr="lu.png">
              <a:extLst>
                <a:ext uri="{FF2B5EF4-FFF2-40B4-BE49-F238E27FC236}">
                  <a16:creationId xmlns:a16="http://schemas.microsoft.com/office/drawing/2014/main" id="{7DA940AD-E6CA-7144-A181-414F25A176FF}"/>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4676775" y="6572055"/>
              <a:ext cx="217977" cy="144114"/>
            </a:xfrm>
            <a:prstGeom prst="rect">
              <a:avLst/>
            </a:prstGeom>
            <a:ln>
              <a:noFill/>
            </a:ln>
          </p:spPr>
        </p:pic>
        <p:pic>
          <p:nvPicPr>
            <p:cNvPr id="188" name="Picture 187" descr="nl.png">
              <a:extLst>
                <a:ext uri="{FF2B5EF4-FFF2-40B4-BE49-F238E27FC236}">
                  <a16:creationId xmlns:a16="http://schemas.microsoft.com/office/drawing/2014/main" id="{00F90B60-A958-F644-96CF-D1F5EA2AECA2}"/>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5050684" y="6572055"/>
              <a:ext cx="217977" cy="144114"/>
            </a:xfrm>
            <a:prstGeom prst="rect">
              <a:avLst/>
            </a:prstGeom>
            <a:ln>
              <a:noFill/>
            </a:ln>
          </p:spPr>
        </p:pic>
        <p:pic>
          <p:nvPicPr>
            <p:cNvPr id="189" name="Picture 188" descr="no.png">
              <a:extLst>
                <a:ext uri="{FF2B5EF4-FFF2-40B4-BE49-F238E27FC236}">
                  <a16:creationId xmlns:a16="http://schemas.microsoft.com/office/drawing/2014/main" id="{ED83D9A7-054A-BD4C-B996-D30DCC56CCA8}"/>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5428051" y="6572055"/>
              <a:ext cx="217977" cy="144114"/>
            </a:xfrm>
            <a:prstGeom prst="rect">
              <a:avLst/>
            </a:prstGeom>
            <a:ln>
              <a:noFill/>
            </a:ln>
          </p:spPr>
        </p:pic>
        <p:pic>
          <p:nvPicPr>
            <p:cNvPr id="190" name="Picture 189" descr="pl.png">
              <a:extLst>
                <a:ext uri="{FF2B5EF4-FFF2-40B4-BE49-F238E27FC236}">
                  <a16:creationId xmlns:a16="http://schemas.microsoft.com/office/drawing/2014/main" id="{672465D0-A345-6F41-8C48-96A832210823}"/>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5795181" y="6572055"/>
              <a:ext cx="217977" cy="144114"/>
            </a:xfrm>
            <a:prstGeom prst="rect">
              <a:avLst/>
            </a:prstGeom>
            <a:ln>
              <a:noFill/>
            </a:ln>
          </p:spPr>
        </p:pic>
        <p:pic>
          <p:nvPicPr>
            <p:cNvPr id="191" name="Picture 190" descr="pt.png">
              <a:extLst>
                <a:ext uri="{FF2B5EF4-FFF2-40B4-BE49-F238E27FC236}">
                  <a16:creationId xmlns:a16="http://schemas.microsoft.com/office/drawing/2014/main" id="{70AFCA19-33D2-AD47-9D99-F9E3EC08295B}"/>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6167359" y="6572055"/>
              <a:ext cx="217977" cy="144114"/>
            </a:xfrm>
            <a:prstGeom prst="rect">
              <a:avLst/>
            </a:prstGeom>
            <a:ln>
              <a:noFill/>
            </a:ln>
          </p:spPr>
        </p:pic>
        <p:pic>
          <p:nvPicPr>
            <p:cNvPr id="192" name="Picture 191" descr="ro.png">
              <a:extLst>
                <a:ext uri="{FF2B5EF4-FFF2-40B4-BE49-F238E27FC236}">
                  <a16:creationId xmlns:a16="http://schemas.microsoft.com/office/drawing/2014/main" id="{1C2F56C7-D92E-634D-BFD2-0E6950C66530}"/>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6541267" y="6572055"/>
              <a:ext cx="217977" cy="144114"/>
            </a:xfrm>
            <a:prstGeom prst="rect">
              <a:avLst/>
            </a:prstGeom>
            <a:ln>
              <a:noFill/>
            </a:ln>
          </p:spPr>
        </p:pic>
        <p:pic>
          <p:nvPicPr>
            <p:cNvPr id="193" name="Picture 192" descr="se.png">
              <a:extLst>
                <a:ext uri="{FF2B5EF4-FFF2-40B4-BE49-F238E27FC236}">
                  <a16:creationId xmlns:a16="http://schemas.microsoft.com/office/drawing/2014/main" id="{333DAEAA-FBFF-6F48-8FBA-725F4387C731}"/>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7279811" y="6572055"/>
              <a:ext cx="217977" cy="144114"/>
            </a:xfrm>
            <a:prstGeom prst="rect">
              <a:avLst/>
            </a:prstGeom>
            <a:ln>
              <a:noFill/>
            </a:ln>
          </p:spPr>
        </p:pic>
        <p:pic>
          <p:nvPicPr>
            <p:cNvPr id="194" name="Picture 193" descr="uk.png">
              <a:extLst>
                <a:ext uri="{FF2B5EF4-FFF2-40B4-BE49-F238E27FC236}">
                  <a16:creationId xmlns:a16="http://schemas.microsoft.com/office/drawing/2014/main" id="{48F4948C-40D8-2545-8B43-5A392A66D5AB}"/>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8017547" y="6572055"/>
              <a:ext cx="217977" cy="144114"/>
            </a:xfrm>
            <a:prstGeom prst="rect">
              <a:avLst/>
            </a:prstGeom>
            <a:ln>
              <a:noFill/>
            </a:ln>
          </p:spPr>
        </p:pic>
        <p:pic>
          <p:nvPicPr>
            <p:cNvPr id="195" name="Picture 194" descr="ca.png">
              <a:extLst>
                <a:ext uri="{FF2B5EF4-FFF2-40B4-BE49-F238E27FC236}">
                  <a16:creationId xmlns:a16="http://schemas.microsoft.com/office/drawing/2014/main" id="{DB4E8921-07E7-F743-9407-D19031517E0C}"/>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9291609" y="6573362"/>
              <a:ext cx="216000" cy="142807"/>
            </a:xfrm>
            <a:prstGeom prst="rect">
              <a:avLst/>
            </a:prstGeom>
            <a:ln>
              <a:noFill/>
            </a:ln>
          </p:spPr>
        </p:pic>
        <p:pic>
          <p:nvPicPr>
            <p:cNvPr id="196" name="Picture 195">
              <a:extLst>
                <a:ext uri="{FF2B5EF4-FFF2-40B4-BE49-F238E27FC236}">
                  <a16:creationId xmlns:a16="http://schemas.microsoft.com/office/drawing/2014/main" id="{C3D36904-8D6B-D64D-8C63-2155F0D750C9}"/>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8555553" y="6572169"/>
              <a:ext cx="216000" cy="144000"/>
            </a:xfrm>
            <a:prstGeom prst="rect">
              <a:avLst/>
            </a:prstGeom>
          </p:spPr>
        </p:pic>
        <p:pic>
          <p:nvPicPr>
            <p:cNvPr id="197" name="Picture 196" descr="si.png">
              <a:extLst>
                <a:ext uri="{FF2B5EF4-FFF2-40B4-BE49-F238E27FC236}">
                  <a16:creationId xmlns:a16="http://schemas.microsoft.com/office/drawing/2014/main" id="{CEC6CDCB-45AB-4840-96B1-AC0E5D4A5ED5}"/>
                </a:ext>
              </a:extLst>
            </p:cNvPr>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8928090" y="6572513"/>
              <a:ext cx="217284" cy="143656"/>
            </a:xfrm>
            <a:prstGeom prst="rect">
              <a:avLst/>
            </a:prstGeom>
          </p:spPr>
        </p:pic>
      </p:grpSp>
    </p:spTree>
    <p:extLst>
      <p:ext uri="{BB962C8B-B14F-4D97-AF65-F5344CB8AC3E}">
        <p14:creationId xmlns:p14="http://schemas.microsoft.com/office/powerpoint/2010/main" val="1903345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34A994C-D742-44A9-A69C-A054FEB1A434}" type="datetimeFigureOut">
              <a:rPr lang="en-GB" smtClean="0"/>
              <a:t>12/10/2023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03A3E6-1598-4393-8522-13EDA67A462F}" type="slidenum">
              <a:rPr lang="en-GB" smtClean="0"/>
              <a:t>‹#›</a:t>
            </a:fld>
            <a:endParaRPr lang="en-GB"/>
          </a:p>
        </p:txBody>
      </p:sp>
    </p:spTree>
    <p:extLst>
      <p:ext uri="{BB962C8B-B14F-4D97-AF65-F5344CB8AC3E}">
        <p14:creationId xmlns:p14="http://schemas.microsoft.com/office/powerpoint/2010/main" val="5819763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34A994C-D742-44A9-A69C-A054FEB1A434}" type="datetimeFigureOut">
              <a:rPr lang="en-GB" smtClean="0"/>
              <a:t>12/10/2023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03A3E6-1598-4393-8522-13EDA67A462F}" type="slidenum">
              <a:rPr lang="en-GB" smtClean="0"/>
              <a:t>‹#›</a:t>
            </a:fld>
            <a:endParaRPr lang="en-GB"/>
          </a:p>
        </p:txBody>
      </p:sp>
    </p:spTree>
    <p:extLst>
      <p:ext uri="{BB962C8B-B14F-4D97-AF65-F5344CB8AC3E}">
        <p14:creationId xmlns:p14="http://schemas.microsoft.com/office/powerpoint/2010/main" val="27190076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39950"/>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34A994C-D742-44A9-A69C-A054FEB1A434}" type="datetimeFigureOut">
              <a:rPr lang="en-GB" smtClean="0"/>
              <a:t>12/10/2023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03A3E6-1598-4393-8522-13EDA67A462F}" type="slidenum">
              <a:rPr lang="en-GB" smtClean="0"/>
              <a:t>‹#›</a:t>
            </a:fld>
            <a:endParaRPr lang="en-GB"/>
          </a:p>
        </p:txBody>
      </p:sp>
    </p:spTree>
    <p:extLst>
      <p:ext uri="{BB962C8B-B14F-4D97-AF65-F5344CB8AC3E}">
        <p14:creationId xmlns:p14="http://schemas.microsoft.com/office/powerpoint/2010/main" val="39401326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370013"/>
            <a:ext cx="3867150" cy="32623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370013"/>
            <a:ext cx="3867150" cy="32623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34A994C-D742-44A9-A69C-A054FEB1A434}" type="datetimeFigureOut">
              <a:rPr lang="en-GB" smtClean="0"/>
              <a:t>12/10/2023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103A3E6-1598-4393-8522-13EDA67A462F}" type="slidenum">
              <a:rPr lang="en-GB" smtClean="0"/>
              <a:t>‹#›</a:t>
            </a:fld>
            <a:endParaRPr lang="en-GB"/>
          </a:p>
        </p:txBody>
      </p:sp>
    </p:spTree>
    <p:extLst>
      <p:ext uri="{BB962C8B-B14F-4D97-AF65-F5344CB8AC3E}">
        <p14:creationId xmlns:p14="http://schemas.microsoft.com/office/powerpoint/2010/main" val="5087392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4638"/>
            <a:ext cx="7886700" cy="993775"/>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1879600"/>
            <a:ext cx="3868737" cy="2762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1879600"/>
            <a:ext cx="3887788" cy="2762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34A994C-D742-44A9-A69C-A054FEB1A434}" type="datetimeFigureOut">
              <a:rPr lang="en-GB" smtClean="0"/>
              <a:t>12/10/2023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103A3E6-1598-4393-8522-13EDA67A462F}" type="slidenum">
              <a:rPr lang="en-GB" smtClean="0"/>
              <a:t>‹#›</a:t>
            </a:fld>
            <a:endParaRPr lang="en-GB"/>
          </a:p>
        </p:txBody>
      </p:sp>
    </p:spTree>
    <p:extLst>
      <p:ext uri="{BB962C8B-B14F-4D97-AF65-F5344CB8AC3E}">
        <p14:creationId xmlns:p14="http://schemas.microsoft.com/office/powerpoint/2010/main" val="9934199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34A994C-D742-44A9-A69C-A054FEB1A434}" type="datetimeFigureOut">
              <a:rPr lang="en-GB" smtClean="0"/>
              <a:t>12/10/2023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103A3E6-1598-4393-8522-13EDA67A462F}" type="slidenum">
              <a:rPr lang="en-GB" smtClean="0"/>
              <a:t>‹#›</a:t>
            </a:fld>
            <a:endParaRPr lang="en-GB"/>
          </a:p>
        </p:txBody>
      </p:sp>
    </p:spTree>
    <p:extLst>
      <p:ext uri="{BB962C8B-B14F-4D97-AF65-F5344CB8AC3E}">
        <p14:creationId xmlns:p14="http://schemas.microsoft.com/office/powerpoint/2010/main" val="38834107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4A994C-D742-44A9-A69C-A054FEB1A434}" type="datetimeFigureOut">
              <a:rPr lang="en-GB" smtClean="0"/>
              <a:t>12/10/2023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103A3E6-1598-4393-8522-13EDA67A462F}" type="slidenum">
              <a:rPr lang="en-GB" smtClean="0"/>
              <a:t>‹#›</a:t>
            </a:fld>
            <a:endParaRPr lang="en-GB"/>
          </a:p>
        </p:txBody>
      </p:sp>
    </p:spTree>
    <p:extLst>
      <p:ext uri="{BB962C8B-B14F-4D97-AF65-F5344CB8AC3E}">
        <p14:creationId xmlns:p14="http://schemas.microsoft.com/office/powerpoint/2010/main" val="2267145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34A994C-D742-44A9-A69C-A054FEB1A434}" type="datetimeFigureOut">
              <a:rPr lang="en-GB" smtClean="0"/>
              <a:t>12/10/2023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103A3E6-1598-4393-8522-13EDA67A462F}" type="slidenum">
              <a:rPr lang="en-GB" smtClean="0"/>
              <a:t>‹#›</a:t>
            </a:fld>
            <a:endParaRPr lang="en-GB"/>
          </a:p>
        </p:txBody>
      </p:sp>
    </p:spTree>
    <p:extLst>
      <p:ext uri="{BB962C8B-B14F-4D97-AF65-F5344CB8AC3E}">
        <p14:creationId xmlns:p14="http://schemas.microsoft.com/office/powerpoint/2010/main" val="7949746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34A994C-D742-44A9-A69C-A054FEB1A434}" type="datetimeFigureOut">
              <a:rPr lang="en-GB" smtClean="0"/>
              <a:t>12/10/2023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103A3E6-1598-4393-8522-13EDA67A462F}" type="slidenum">
              <a:rPr lang="en-GB" smtClean="0"/>
              <a:t>‹#›</a:t>
            </a:fld>
            <a:endParaRPr lang="en-GB"/>
          </a:p>
        </p:txBody>
      </p:sp>
    </p:spTree>
    <p:extLst>
      <p:ext uri="{BB962C8B-B14F-4D97-AF65-F5344CB8AC3E}">
        <p14:creationId xmlns:p14="http://schemas.microsoft.com/office/powerpoint/2010/main" val="464832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3" name="Content Placeholder 2"/>
          <p:cNvSpPr>
            <a:spLocks noGrp="1"/>
          </p:cNvSpPr>
          <p:nvPr>
            <p:ph idx="1"/>
          </p:nvPr>
        </p:nvSpPr>
        <p:spPr/>
        <p:txBody>
          <a:bodyPr/>
          <a:lstStyle>
            <a:lvl1pPr marL="0">
              <a:defRPr baseline="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US" noProof="0" dirty="0"/>
          </a:p>
        </p:txBody>
      </p:sp>
    </p:spTree>
    <p:extLst>
      <p:ext uri="{BB962C8B-B14F-4D97-AF65-F5344CB8AC3E}">
        <p14:creationId xmlns:p14="http://schemas.microsoft.com/office/powerpoint/2010/main" val="21188019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34A994C-D742-44A9-A69C-A054FEB1A434}" type="datetimeFigureOut">
              <a:rPr lang="en-GB" smtClean="0"/>
              <a:t>12/10/2023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03A3E6-1598-4393-8522-13EDA67A462F}" type="slidenum">
              <a:rPr lang="en-GB" smtClean="0"/>
              <a:t>‹#›</a:t>
            </a:fld>
            <a:endParaRPr lang="en-GB"/>
          </a:p>
        </p:txBody>
      </p:sp>
    </p:spTree>
    <p:extLst>
      <p:ext uri="{BB962C8B-B14F-4D97-AF65-F5344CB8AC3E}">
        <p14:creationId xmlns:p14="http://schemas.microsoft.com/office/powerpoint/2010/main" val="4758675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4638"/>
            <a:ext cx="1971675" cy="435768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274638"/>
            <a:ext cx="5762625" cy="435768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34A994C-D742-44A9-A69C-A054FEB1A434}" type="datetimeFigureOut">
              <a:rPr lang="en-GB" smtClean="0"/>
              <a:t>12/10/2023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03A3E6-1598-4393-8522-13EDA67A462F}" type="slidenum">
              <a:rPr lang="en-GB" smtClean="0"/>
              <a:t>‹#›</a:t>
            </a:fld>
            <a:endParaRPr lang="en-GB"/>
          </a:p>
        </p:txBody>
      </p:sp>
    </p:spTree>
    <p:extLst>
      <p:ext uri="{BB962C8B-B14F-4D97-AF65-F5344CB8AC3E}">
        <p14:creationId xmlns:p14="http://schemas.microsoft.com/office/powerpoint/2010/main" val="33544465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COVER1">
    <p:spTree>
      <p:nvGrpSpPr>
        <p:cNvPr id="1" name=""/>
        <p:cNvGrpSpPr/>
        <p:nvPr/>
      </p:nvGrpSpPr>
      <p:grpSpPr>
        <a:xfrm>
          <a:off x="0" y="0"/>
          <a:ext cx="0" cy="0"/>
          <a:chOff x="0" y="0"/>
          <a:chExt cx="0" cy="0"/>
        </a:xfrm>
      </p:grpSpPr>
      <p:pic>
        <p:nvPicPr>
          <p:cNvPr id="2" name="Picture 169">
            <a:extLst>
              <a:ext uri="{FF2B5EF4-FFF2-40B4-BE49-F238E27FC236}">
                <a16:creationId xmlns:a16="http://schemas.microsoft.com/office/drawing/2014/main" id="{655A41B8-2864-44C4-A9B2-9F40A95F9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90" name="Rectangle 4">
            <a:extLst>
              <a:ext uri="{FF2B5EF4-FFF2-40B4-BE49-F238E27FC236}">
                <a16:creationId xmlns:a16="http://schemas.microsoft.com/office/drawing/2014/main" id="{FBF93EDD-5149-43C3-AE03-E4F5F512FE93}"/>
              </a:ext>
            </a:extLst>
          </p:cNvPr>
          <p:cNvSpPr/>
          <p:nvPr/>
        </p:nvSpPr>
        <p:spPr>
          <a:xfrm>
            <a:off x="0" y="-1"/>
            <a:ext cx="9144000" cy="5143501"/>
          </a:xfrm>
          <a:prstGeom prst="rect">
            <a:avLst/>
          </a:prstGeom>
          <a:solidFill>
            <a:srgbClr val="00324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6323" name="Rectangle 2"/>
          <p:cNvSpPr>
            <a:spLocks noGrp="1" noChangeArrowheads="1"/>
          </p:cNvSpPr>
          <p:nvPr>
            <p:ph type="subTitle" idx="1" hasCustomPrompt="1"/>
          </p:nvPr>
        </p:nvSpPr>
        <p:spPr>
          <a:xfrm>
            <a:off x="84982" y="3943588"/>
            <a:ext cx="7948800" cy="308674"/>
          </a:xfrm>
          <a:prstGeom prst="rect">
            <a:avLst/>
          </a:prstGeom>
        </p:spPr>
        <p:txBody>
          <a:bodyPr wrap="square">
            <a:spAutoFit/>
          </a:bodyPr>
          <a:lstStyle>
            <a:lvl1pPr marL="0" indent="0">
              <a:buFont typeface="Verdana" pitchFamily="34" charset="0"/>
              <a:buNone/>
              <a:defRPr sz="1299"/>
            </a:lvl1pPr>
          </a:lstStyle>
          <a:p>
            <a:pPr lvl="0"/>
            <a:r>
              <a:rPr lang="en-GB" noProof="0" dirty="0" err="1"/>
              <a:t>SubTitle</a:t>
            </a:r>
            <a:endParaRPr lang="en-GB" noProof="0" dirty="0"/>
          </a:p>
        </p:txBody>
      </p:sp>
      <p:sp>
        <p:nvSpPr>
          <p:cNvPr id="56325" name="Rectangle 6"/>
          <p:cNvSpPr>
            <a:spLocks noGrp="1" noChangeArrowheads="1"/>
          </p:cNvSpPr>
          <p:nvPr>
            <p:ph type="ctrTitle" hasCustomPrompt="1"/>
          </p:nvPr>
        </p:nvSpPr>
        <p:spPr>
          <a:xfrm>
            <a:off x="110476" y="2555305"/>
            <a:ext cx="7947025" cy="447687"/>
          </a:xfrm>
          <a:prstGeom prst="rect">
            <a:avLst/>
          </a:prstGeom>
        </p:spPr>
        <p:txBody>
          <a:bodyPr/>
          <a:lstStyle>
            <a:lvl1pPr>
              <a:defRPr sz="2309">
                <a:solidFill>
                  <a:schemeClr val="bg1"/>
                </a:solidFill>
              </a:defRPr>
            </a:lvl1pPr>
          </a:lstStyle>
          <a:p>
            <a:pPr lvl="0"/>
            <a:r>
              <a:rPr lang="en-GB" noProof="0" dirty="0"/>
              <a:t>NAME YOUR PRESENTATION</a:t>
            </a:r>
          </a:p>
        </p:txBody>
      </p:sp>
      <p:sp>
        <p:nvSpPr>
          <p:cNvPr id="56347" name="Text Box 27"/>
          <p:cNvSpPr txBox="1">
            <a:spLocks noChangeArrowheads="1"/>
          </p:cNvSpPr>
          <p:nvPr/>
        </p:nvSpPr>
        <p:spPr bwMode="auto">
          <a:xfrm>
            <a:off x="631825" y="4822032"/>
            <a:ext cx="5016500" cy="181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577" noProof="0" dirty="0"/>
          </a:p>
        </p:txBody>
      </p:sp>
      <p:grpSp>
        <p:nvGrpSpPr>
          <p:cNvPr id="63" name="Group 122">
            <a:extLst>
              <a:ext uri="{FF2B5EF4-FFF2-40B4-BE49-F238E27FC236}">
                <a16:creationId xmlns:a16="http://schemas.microsoft.com/office/drawing/2014/main" id="{440BF7BC-B34F-4433-92C7-6C44753A6C69}"/>
              </a:ext>
            </a:extLst>
          </p:cNvPr>
          <p:cNvGrpSpPr/>
          <p:nvPr/>
        </p:nvGrpSpPr>
        <p:grpSpPr>
          <a:xfrm>
            <a:off x="169636" y="4930200"/>
            <a:ext cx="6941619" cy="108000"/>
            <a:chOff x="226688" y="6572055"/>
            <a:chExt cx="9280921" cy="144114"/>
          </a:xfrm>
        </p:grpSpPr>
        <p:pic>
          <p:nvPicPr>
            <p:cNvPr id="64" name="Picture 123" descr="at.png">
              <a:extLst>
                <a:ext uri="{FF2B5EF4-FFF2-40B4-BE49-F238E27FC236}">
                  <a16:creationId xmlns:a16="http://schemas.microsoft.com/office/drawing/2014/main" id="{D3886876-46B4-435E-815C-C4EE1E0CE18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6688" y="6572055"/>
              <a:ext cx="217977" cy="144114"/>
            </a:xfrm>
            <a:prstGeom prst="rect">
              <a:avLst/>
            </a:prstGeom>
            <a:ln>
              <a:noFill/>
            </a:ln>
          </p:spPr>
        </p:pic>
        <p:pic>
          <p:nvPicPr>
            <p:cNvPr id="65" name="Picture 124" descr="be.png">
              <a:extLst>
                <a:ext uri="{FF2B5EF4-FFF2-40B4-BE49-F238E27FC236}">
                  <a16:creationId xmlns:a16="http://schemas.microsoft.com/office/drawing/2014/main" id="{DD097B1D-FB4D-4BAB-84C4-401861A41EF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7100" y="6572055"/>
              <a:ext cx="217977" cy="144114"/>
            </a:xfrm>
            <a:prstGeom prst="rect">
              <a:avLst/>
            </a:prstGeom>
            <a:ln>
              <a:noFill/>
            </a:ln>
          </p:spPr>
        </p:pic>
        <p:pic>
          <p:nvPicPr>
            <p:cNvPr id="66" name="Picture 125" descr="ch.png">
              <a:extLst>
                <a:ext uri="{FF2B5EF4-FFF2-40B4-BE49-F238E27FC236}">
                  <a16:creationId xmlns:a16="http://schemas.microsoft.com/office/drawing/2014/main" id="{AE740CFC-D88F-4662-B272-2A11625ED38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52002" y="6572055"/>
              <a:ext cx="217977" cy="144114"/>
            </a:xfrm>
            <a:prstGeom prst="rect">
              <a:avLst/>
            </a:prstGeom>
            <a:ln>
              <a:noFill/>
            </a:ln>
          </p:spPr>
        </p:pic>
        <p:pic>
          <p:nvPicPr>
            <p:cNvPr id="67" name="Picture 126" descr="cz.png">
              <a:extLst>
                <a:ext uri="{FF2B5EF4-FFF2-40B4-BE49-F238E27FC236}">
                  <a16:creationId xmlns:a16="http://schemas.microsoft.com/office/drawing/2014/main" id="{D12ABF30-9824-44B3-9630-55F4C9625ED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70446" y="6572055"/>
              <a:ext cx="217977" cy="144114"/>
            </a:xfrm>
            <a:prstGeom prst="rect">
              <a:avLst/>
            </a:prstGeom>
            <a:ln>
              <a:noFill/>
            </a:ln>
          </p:spPr>
        </p:pic>
        <p:pic>
          <p:nvPicPr>
            <p:cNvPr id="68" name="Picture 127" descr="de.png">
              <a:extLst>
                <a:ext uri="{FF2B5EF4-FFF2-40B4-BE49-F238E27FC236}">
                  <a16:creationId xmlns:a16="http://schemas.microsoft.com/office/drawing/2014/main" id="{852E59E1-4F9F-4320-B851-06A76A18F5B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830886" y="6572055"/>
              <a:ext cx="217977" cy="144114"/>
            </a:xfrm>
            <a:prstGeom prst="rect">
              <a:avLst/>
            </a:prstGeom>
            <a:ln>
              <a:noFill/>
            </a:ln>
          </p:spPr>
        </p:pic>
        <p:pic>
          <p:nvPicPr>
            <p:cNvPr id="69" name="Picture 128" descr="dk.png">
              <a:extLst>
                <a:ext uri="{FF2B5EF4-FFF2-40B4-BE49-F238E27FC236}">
                  <a16:creationId xmlns:a16="http://schemas.microsoft.com/office/drawing/2014/main" id="{D35497CD-9E6C-4B09-9009-97F8A8EB572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340468" y="6572055"/>
              <a:ext cx="217977" cy="144114"/>
            </a:xfrm>
            <a:prstGeom prst="rect">
              <a:avLst/>
            </a:prstGeom>
            <a:ln>
              <a:noFill/>
            </a:ln>
          </p:spPr>
        </p:pic>
        <p:pic>
          <p:nvPicPr>
            <p:cNvPr id="70" name="Picture 129" descr="ee.png">
              <a:extLst>
                <a:ext uri="{FF2B5EF4-FFF2-40B4-BE49-F238E27FC236}">
                  <a16:creationId xmlns:a16="http://schemas.microsoft.com/office/drawing/2014/main" id="{DF217C9F-172F-4E9E-9A66-A7CD967D53D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710886" y="6572055"/>
              <a:ext cx="217977" cy="144114"/>
            </a:xfrm>
            <a:prstGeom prst="rect">
              <a:avLst/>
            </a:prstGeom>
            <a:ln>
              <a:noFill/>
            </a:ln>
          </p:spPr>
        </p:pic>
        <p:pic>
          <p:nvPicPr>
            <p:cNvPr id="71" name="Picture 130" descr="es.png">
              <a:extLst>
                <a:ext uri="{FF2B5EF4-FFF2-40B4-BE49-F238E27FC236}">
                  <a16:creationId xmlns:a16="http://schemas.microsoft.com/office/drawing/2014/main" id="{66FCB59D-3062-4757-8BFB-22C932BC533E}"/>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909231" y="6572055"/>
              <a:ext cx="217977" cy="144114"/>
            </a:xfrm>
            <a:prstGeom prst="rect">
              <a:avLst/>
            </a:prstGeom>
            <a:ln>
              <a:noFill/>
            </a:ln>
          </p:spPr>
        </p:pic>
        <p:pic>
          <p:nvPicPr>
            <p:cNvPr id="72" name="Picture 131" descr="fi.png">
              <a:extLst>
                <a:ext uri="{FF2B5EF4-FFF2-40B4-BE49-F238E27FC236}">
                  <a16:creationId xmlns:a16="http://schemas.microsoft.com/office/drawing/2014/main" id="{857FBF31-3267-4A85-B93D-D5F66D46558E}"/>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088120" y="6572055"/>
              <a:ext cx="217977" cy="144114"/>
            </a:xfrm>
            <a:prstGeom prst="rect">
              <a:avLst/>
            </a:prstGeom>
            <a:ln>
              <a:noFill/>
            </a:ln>
          </p:spPr>
        </p:pic>
        <p:pic>
          <p:nvPicPr>
            <p:cNvPr id="73" name="Picture 132" descr="fr.png">
              <a:extLst>
                <a:ext uri="{FF2B5EF4-FFF2-40B4-BE49-F238E27FC236}">
                  <a16:creationId xmlns:a16="http://schemas.microsoft.com/office/drawing/2014/main" id="{AC3AC60A-A22A-4771-BBEA-4A4A79EA81E8}"/>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2456977" y="6572055"/>
              <a:ext cx="217977" cy="144114"/>
            </a:xfrm>
            <a:prstGeom prst="rect">
              <a:avLst/>
            </a:prstGeom>
            <a:ln>
              <a:noFill/>
            </a:ln>
          </p:spPr>
        </p:pic>
        <p:pic>
          <p:nvPicPr>
            <p:cNvPr id="74" name="Picture 133" descr="gr.png">
              <a:extLst>
                <a:ext uri="{FF2B5EF4-FFF2-40B4-BE49-F238E27FC236}">
                  <a16:creationId xmlns:a16="http://schemas.microsoft.com/office/drawing/2014/main" id="{95C7D437-D0D4-4871-A7A9-4FB01C49B75A}"/>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3199746" y="6572055"/>
              <a:ext cx="217977" cy="144114"/>
            </a:xfrm>
            <a:prstGeom prst="rect">
              <a:avLst/>
            </a:prstGeom>
            <a:ln>
              <a:noFill/>
            </a:ln>
          </p:spPr>
        </p:pic>
        <p:pic>
          <p:nvPicPr>
            <p:cNvPr id="75" name="Picture 134" descr="hu.png">
              <a:extLst>
                <a:ext uri="{FF2B5EF4-FFF2-40B4-BE49-F238E27FC236}">
                  <a16:creationId xmlns:a16="http://schemas.microsoft.com/office/drawing/2014/main" id="{9AA03365-688C-4189-9CF4-77654972D247}"/>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3568607" y="6572055"/>
              <a:ext cx="217977" cy="144114"/>
            </a:xfrm>
            <a:prstGeom prst="rect">
              <a:avLst/>
            </a:prstGeom>
            <a:ln>
              <a:noFill/>
            </a:ln>
          </p:spPr>
        </p:pic>
        <p:pic>
          <p:nvPicPr>
            <p:cNvPr id="76" name="Picture 135" descr="ie.png">
              <a:extLst>
                <a:ext uri="{FF2B5EF4-FFF2-40B4-BE49-F238E27FC236}">
                  <a16:creationId xmlns:a16="http://schemas.microsoft.com/office/drawing/2014/main" id="{FB0E5814-0AB6-4AC5-9674-4C73FE8D7A47}"/>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3937466" y="6572055"/>
              <a:ext cx="217977" cy="144114"/>
            </a:xfrm>
            <a:prstGeom prst="rect">
              <a:avLst/>
            </a:prstGeom>
            <a:ln>
              <a:noFill/>
            </a:ln>
          </p:spPr>
        </p:pic>
        <p:pic>
          <p:nvPicPr>
            <p:cNvPr id="77" name="Picture 136" descr="it.png">
              <a:extLst>
                <a:ext uri="{FF2B5EF4-FFF2-40B4-BE49-F238E27FC236}">
                  <a16:creationId xmlns:a16="http://schemas.microsoft.com/office/drawing/2014/main" id="{DC3DD283-869F-47D0-A48A-4F1B3DCD8986}"/>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4306322" y="6572055"/>
              <a:ext cx="217977" cy="144114"/>
            </a:xfrm>
            <a:prstGeom prst="rect">
              <a:avLst/>
            </a:prstGeom>
            <a:ln>
              <a:noFill/>
            </a:ln>
          </p:spPr>
        </p:pic>
        <p:pic>
          <p:nvPicPr>
            <p:cNvPr id="78" name="Picture 137" descr="lu.png">
              <a:extLst>
                <a:ext uri="{FF2B5EF4-FFF2-40B4-BE49-F238E27FC236}">
                  <a16:creationId xmlns:a16="http://schemas.microsoft.com/office/drawing/2014/main" id="{85D43585-9A22-4D20-8F48-346B16189B0A}"/>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4676775" y="6572055"/>
              <a:ext cx="217977" cy="144114"/>
            </a:xfrm>
            <a:prstGeom prst="rect">
              <a:avLst/>
            </a:prstGeom>
            <a:ln>
              <a:noFill/>
            </a:ln>
          </p:spPr>
        </p:pic>
        <p:pic>
          <p:nvPicPr>
            <p:cNvPr id="79" name="Picture 138" descr="nl.png">
              <a:extLst>
                <a:ext uri="{FF2B5EF4-FFF2-40B4-BE49-F238E27FC236}">
                  <a16:creationId xmlns:a16="http://schemas.microsoft.com/office/drawing/2014/main" id="{237E0A86-2B7A-4934-A712-1A7DAA2F0D00}"/>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5050684" y="6572055"/>
              <a:ext cx="217977" cy="144114"/>
            </a:xfrm>
            <a:prstGeom prst="rect">
              <a:avLst/>
            </a:prstGeom>
            <a:ln>
              <a:noFill/>
            </a:ln>
          </p:spPr>
        </p:pic>
        <p:pic>
          <p:nvPicPr>
            <p:cNvPr id="80" name="Picture 139" descr="no.png">
              <a:extLst>
                <a:ext uri="{FF2B5EF4-FFF2-40B4-BE49-F238E27FC236}">
                  <a16:creationId xmlns:a16="http://schemas.microsoft.com/office/drawing/2014/main" id="{BA522E5F-812F-441E-8D49-50204B024AC1}"/>
                </a:ext>
              </a:extLst>
            </p:cNvPr>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5428051" y="6572055"/>
              <a:ext cx="217977" cy="144114"/>
            </a:xfrm>
            <a:prstGeom prst="rect">
              <a:avLst/>
            </a:prstGeom>
            <a:ln>
              <a:noFill/>
            </a:ln>
          </p:spPr>
        </p:pic>
        <p:pic>
          <p:nvPicPr>
            <p:cNvPr id="81" name="Picture 140" descr="pl.png">
              <a:extLst>
                <a:ext uri="{FF2B5EF4-FFF2-40B4-BE49-F238E27FC236}">
                  <a16:creationId xmlns:a16="http://schemas.microsoft.com/office/drawing/2014/main" id="{5C25A66E-F50A-4AC7-AE2A-253DC36475C8}"/>
                </a:ext>
              </a:extLst>
            </p:cNvPr>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5795181" y="6572055"/>
              <a:ext cx="217977" cy="144114"/>
            </a:xfrm>
            <a:prstGeom prst="rect">
              <a:avLst/>
            </a:prstGeom>
            <a:ln>
              <a:noFill/>
            </a:ln>
          </p:spPr>
        </p:pic>
        <p:pic>
          <p:nvPicPr>
            <p:cNvPr id="82" name="Picture 141" descr="pt.png">
              <a:extLst>
                <a:ext uri="{FF2B5EF4-FFF2-40B4-BE49-F238E27FC236}">
                  <a16:creationId xmlns:a16="http://schemas.microsoft.com/office/drawing/2014/main" id="{871FA8BE-D304-45C2-AC4E-787E09F29B54}"/>
                </a:ext>
              </a:extLst>
            </p:cNvPr>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6167359" y="6572055"/>
              <a:ext cx="217977" cy="144114"/>
            </a:xfrm>
            <a:prstGeom prst="rect">
              <a:avLst/>
            </a:prstGeom>
            <a:ln>
              <a:noFill/>
            </a:ln>
          </p:spPr>
        </p:pic>
        <p:pic>
          <p:nvPicPr>
            <p:cNvPr id="83" name="Picture 142" descr="ro.png">
              <a:extLst>
                <a:ext uri="{FF2B5EF4-FFF2-40B4-BE49-F238E27FC236}">
                  <a16:creationId xmlns:a16="http://schemas.microsoft.com/office/drawing/2014/main" id="{C4853C68-B8CF-4FE0-83DC-780A83386663}"/>
                </a:ext>
              </a:extLst>
            </p:cNvPr>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6541267" y="6572055"/>
              <a:ext cx="217977" cy="144114"/>
            </a:xfrm>
            <a:prstGeom prst="rect">
              <a:avLst/>
            </a:prstGeom>
            <a:ln>
              <a:noFill/>
            </a:ln>
          </p:spPr>
        </p:pic>
        <p:pic>
          <p:nvPicPr>
            <p:cNvPr id="84" name="Picture 143" descr="se.png">
              <a:extLst>
                <a:ext uri="{FF2B5EF4-FFF2-40B4-BE49-F238E27FC236}">
                  <a16:creationId xmlns:a16="http://schemas.microsoft.com/office/drawing/2014/main" id="{1E1D2C75-A8F1-432D-B413-3E29B7CA88C9}"/>
                </a:ext>
              </a:extLst>
            </p:cNvPr>
            <p:cNvPicPr>
              <a:picLocks noChangeAspect="1"/>
            </p:cNvPicPr>
            <p:nvPr/>
          </p:nvPicPr>
          <p:blipFill>
            <a:blip r:embed="rId23" cstate="email">
              <a:extLst>
                <a:ext uri="{28A0092B-C50C-407E-A947-70E740481C1C}">
                  <a14:useLocalDpi xmlns:a14="http://schemas.microsoft.com/office/drawing/2010/main"/>
                </a:ext>
              </a:extLst>
            </a:blip>
            <a:stretch>
              <a:fillRect/>
            </a:stretch>
          </p:blipFill>
          <p:spPr>
            <a:xfrm>
              <a:off x="7279811" y="6572055"/>
              <a:ext cx="217977" cy="144114"/>
            </a:xfrm>
            <a:prstGeom prst="rect">
              <a:avLst/>
            </a:prstGeom>
            <a:ln>
              <a:noFill/>
            </a:ln>
          </p:spPr>
        </p:pic>
        <p:pic>
          <p:nvPicPr>
            <p:cNvPr id="85" name="Picture 144" descr="uk.png">
              <a:extLst>
                <a:ext uri="{FF2B5EF4-FFF2-40B4-BE49-F238E27FC236}">
                  <a16:creationId xmlns:a16="http://schemas.microsoft.com/office/drawing/2014/main" id="{F0D1B348-FFED-48BE-B0F9-D78EE5FE9E6C}"/>
                </a:ext>
              </a:extLst>
            </p:cNvPr>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8017547" y="6572055"/>
              <a:ext cx="217977" cy="144114"/>
            </a:xfrm>
            <a:prstGeom prst="rect">
              <a:avLst/>
            </a:prstGeom>
            <a:ln>
              <a:noFill/>
            </a:ln>
          </p:spPr>
        </p:pic>
        <p:pic>
          <p:nvPicPr>
            <p:cNvPr id="86" name="Picture 145" descr="ca.png">
              <a:extLst>
                <a:ext uri="{FF2B5EF4-FFF2-40B4-BE49-F238E27FC236}">
                  <a16:creationId xmlns:a16="http://schemas.microsoft.com/office/drawing/2014/main" id="{5B719153-ECAB-4C91-A5DA-A5770D2A4790}"/>
                </a:ext>
              </a:extLst>
            </p:cNvPr>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9291609" y="6573362"/>
              <a:ext cx="216000" cy="142807"/>
            </a:xfrm>
            <a:prstGeom prst="rect">
              <a:avLst/>
            </a:prstGeom>
            <a:ln>
              <a:noFill/>
            </a:ln>
          </p:spPr>
        </p:pic>
        <p:pic>
          <p:nvPicPr>
            <p:cNvPr id="87" name="Picture 146">
              <a:extLst>
                <a:ext uri="{FF2B5EF4-FFF2-40B4-BE49-F238E27FC236}">
                  <a16:creationId xmlns:a16="http://schemas.microsoft.com/office/drawing/2014/main" id="{05FC866A-66E0-4D16-B82F-F2A39DF75C1A}"/>
                </a:ext>
              </a:extLst>
            </p:cNvPr>
            <p:cNvPicPr>
              <a:picLocks noChangeAspect="1"/>
            </p:cNvPicPr>
            <p:nvPr/>
          </p:nvPicPr>
          <p:blipFill>
            <a:blip r:embed="rId26" cstate="email">
              <a:extLst>
                <a:ext uri="{28A0092B-C50C-407E-A947-70E740481C1C}">
                  <a14:useLocalDpi xmlns:a14="http://schemas.microsoft.com/office/drawing/2010/main"/>
                </a:ext>
              </a:extLst>
            </a:blip>
            <a:stretch>
              <a:fillRect/>
            </a:stretch>
          </p:blipFill>
          <p:spPr>
            <a:xfrm>
              <a:off x="8555553" y="6572169"/>
              <a:ext cx="216000" cy="144000"/>
            </a:xfrm>
            <a:prstGeom prst="rect">
              <a:avLst/>
            </a:prstGeom>
          </p:spPr>
        </p:pic>
        <p:pic>
          <p:nvPicPr>
            <p:cNvPr id="88" name="Picture 147" descr="si.png">
              <a:extLst>
                <a:ext uri="{FF2B5EF4-FFF2-40B4-BE49-F238E27FC236}">
                  <a16:creationId xmlns:a16="http://schemas.microsoft.com/office/drawing/2014/main" id="{DDA4AA46-85CD-455A-88E6-E55FBA6A29EB}"/>
                </a:ext>
              </a:extLst>
            </p:cNvPr>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a:xfrm>
              <a:off x="8928090" y="6572513"/>
              <a:ext cx="217284" cy="143656"/>
            </a:xfrm>
            <a:prstGeom prst="rect">
              <a:avLst/>
            </a:prstGeom>
          </p:spPr>
        </p:pic>
      </p:grpSp>
      <p:pic>
        <p:nvPicPr>
          <p:cNvPr id="5" name="Picture 5">
            <a:extLst>
              <a:ext uri="{FF2B5EF4-FFF2-40B4-BE49-F238E27FC236}">
                <a16:creationId xmlns:a16="http://schemas.microsoft.com/office/drawing/2014/main" id="{83D8EFE9-2B65-41B7-8890-FC741C413786}"/>
              </a:ext>
            </a:extLst>
          </p:cNvPr>
          <p:cNvPicPr>
            <a:picLocks/>
          </p:cNvPicPr>
          <p:nvPr/>
        </p:nvPicPr>
        <p:blipFill>
          <a:blip r:embed="rId28" cstate="email">
            <a:extLst>
              <a:ext uri="{28A0092B-C50C-407E-A947-70E740481C1C}">
                <a14:useLocalDpi xmlns:a14="http://schemas.microsoft.com/office/drawing/2010/main"/>
              </a:ext>
            </a:extLst>
          </a:blip>
          <a:stretch>
            <a:fillRect/>
          </a:stretch>
        </p:blipFill>
        <p:spPr>
          <a:xfrm>
            <a:off x="7735947" y="4938300"/>
            <a:ext cx="1227690" cy="78300"/>
          </a:xfrm>
          <a:prstGeom prst="rect">
            <a:avLst/>
          </a:prstGeom>
        </p:spPr>
      </p:pic>
      <p:sp>
        <p:nvSpPr>
          <p:cNvPr id="10" name="Text Box 58"/>
          <p:cNvSpPr txBox="1">
            <a:spLocks noChangeArrowheads="1"/>
          </p:cNvSpPr>
          <p:nvPr/>
        </p:nvSpPr>
        <p:spPr bwMode="auto">
          <a:xfrm>
            <a:off x="159673" y="4629337"/>
            <a:ext cx="5016500" cy="184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nchor="b">
            <a:spAutoFit/>
          </a:bodyPr>
          <a:lstStyle/>
          <a:p>
            <a:pPr algn="l">
              <a:spcBef>
                <a:spcPct val="50000"/>
              </a:spcBef>
            </a:pPr>
            <a:r>
              <a:rPr lang="en-GB" sz="598" noProof="0" dirty="0">
                <a:solidFill>
                  <a:srgbClr val="8197A6"/>
                </a:solidFill>
                <a:latin typeface="Arial" panose="020B0604020202020204" pitchFamily="34" charset="0"/>
                <a:cs typeface="Arial" panose="020B0604020202020204" pitchFamily="34" charset="0"/>
              </a:rPr>
              <a:t>ESA UNCLASSIFIED - For ESA Official Use Only</a:t>
            </a:r>
          </a:p>
        </p:txBody>
      </p:sp>
      <p:cxnSp>
        <p:nvCxnSpPr>
          <p:cNvPr id="94" name="Straight Connector 152">
            <a:extLst>
              <a:ext uri="{FF2B5EF4-FFF2-40B4-BE49-F238E27FC236}">
                <a16:creationId xmlns:a16="http://schemas.microsoft.com/office/drawing/2014/main" id="{357F7D0F-2D50-4418-8EB4-564A4B2CEE5B}"/>
              </a:ext>
            </a:extLst>
          </p:cNvPr>
          <p:cNvCxnSpPr>
            <a:cxnSpLocks/>
          </p:cNvCxnSpPr>
          <p:nvPr/>
        </p:nvCxnSpPr>
        <p:spPr>
          <a:xfrm>
            <a:off x="166944" y="3080153"/>
            <a:ext cx="8777997"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38" name="Picture 37">
            <a:extLst>
              <a:ext uri="{FF2B5EF4-FFF2-40B4-BE49-F238E27FC236}">
                <a16:creationId xmlns:a16="http://schemas.microsoft.com/office/drawing/2014/main" id="{6C34021B-66EB-9E45-8BD1-64D5855A5802}"/>
              </a:ext>
            </a:extLst>
          </p:cNvPr>
          <p:cNvPicPr>
            <a:picLocks noChangeAspect="1"/>
          </p:cNvPicPr>
          <p:nvPr/>
        </p:nvPicPr>
        <p:blipFill>
          <a:blip r:embed="rId29" cstate="email">
            <a:extLst>
              <a:ext uri="{28A0092B-C50C-407E-A947-70E740481C1C}">
                <a14:useLocalDpi xmlns:a14="http://schemas.microsoft.com/office/drawing/2010/main"/>
              </a:ext>
            </a:extLst>
          </a:blip>
          <a:stretch>
            <a:fillRect/>
          </a:stretch>
        </p:blipFill>
        <p:spPr>
          <a:xfrm>
            <a:off x="7727486" y="-162064"/>
            <a:ext cx="1566137" cy="985500"/>
          </a:xfrm>
          <a:prstGeom prst="rect">
            <a:avLst/>
          </a:prstGeom>
        </p:spPr>
      </p:pic>
      <p:cxnSp>
        <p:nvCxnSpPr>
          <p:cNvPr id="39" name="Straight Connector 38">
            <a:extLst>
              <a:ext uri="{FF2B5EF4-FFF2-40B4-BE49-F238E27FC236}">
                <a16:creationId xmlns:a16="http://schemas.microsoft.com/office/drawing/2014/main" id="{D90A106D-F82D-4A4A-81C2-51E2F76FBD9F}"/>
              </a:ext>
            </a:extLst>
          </p:cNvPr>
          <p:cNvCxnSpPr>
            <a:cxnSpLocks/>
          </p:cNvCxnSpPr>
          <p:nvPr/>
        </p:nvCxnSpPr>
        <p:spPr>
          <a:xfrm>
            <a:off x="165624" y="4817228"/>
            <a:ext cx="8777997"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8360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additive="base">
                                        <p:cTn id="7" dur="1500" fill="hold"/>
                                        <p:tgtEl>
                                          <p:spTgt spid="63"/>
                                        </p:tgtEl>
                                        <p:attrNameLst>
                                          <p:attrName>ppt_x</p:attrName>
                                        </p:attrNameLst>
                                      </p:cBhvr>
                                      <p:tavLst>
                                        <p:tav tm="0">
                                          <p:val>
                                            <p:strVal val="0-#ppt_w/2"/>
                                          </p:val>
                                        </p:tav>
                                        <p:tav tm="100000">
                                          <p:val>
                                            <p:strVal val="#ppt_x"/>
                                          </p:val>
                                        </p:tav>
                                      </p:tavLst>
                                    </p:anim>
                                    <p:anim calcmode="lin" valueType="num">
                                      <p:cBhvr additive="base">
                                        <p:cTn id="8" dur="1500" fill="hold"/>
                                        <p:tgtEl>
                                          <p:spTgt spid="63"/>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2" presetClass="entr" presetSubtype="8"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p:stCondLst>
                              <p:cond delay="2000"/>
                            </p:stCondLst>
                            <p:childTnLst>
                              <p:par>
                                <p:cTn id="14" presetID="2" presetClass="entr" presetSubtype="12" accel="100000" fill="hold" grpId="0" nodeType="afterEffect">
                                  <p:stCondLst>
                                    <p:cond delay="0"/>
                                  </p:stCondLst>
                                  <p:childTnLst>
                                    <p:set>
                                      <p:cBhvr>
                                        <p:cTn id="15" dur="1" fill="hold">
                                          <p:stCondLst>
                                            <p:cond delay="0"/>
                                          </p:stCondLst>
                                        </p:cTn>
                                        <p:tgtEl>
                                          <p:spTgt spid="90"/>
                                        </p:tgtEl>
                                        <p:attrNameLst>
                                          <p:attrName>style.visibility</p:attrName>
                                        </p:attrNameLst>
                                      </p:cBhvr>
                                      <p:to>
                                        <p:strVal val="visible"/>
                                      </p:to>
                                    </p:set>
                                    <p:anim calcmode="lin" valueType="num">
                                      <p:cBhvr additive="base">
                                        <p:cTn id="16" dur="500" fill="hold"/>
                                        <p:tgtEl>
                                          <p:spTgt spid="90"/>
                                        </p:tgtEl>
                                        <p:attrNameLst>
                                          <p:attrName>ppt_x</p:attrName>
                                        </p:attrNameLst>
                                      </p:cBhvr>
                                      <p:tavLst>
                                        <p:tav tm="0">
                                          <p:val>
                                            <p:strVal val="0-#ppt_w/2"/>
                                          </p:val>
                                        </p:tav>
                                        <p:tav tm="100000">
                                          <p:val>
                                            <p:strVal val="#ppt_x"/>
                                          </p:val>
                                        </p:tav>
                                      </p:tavLst>
                                    </p:anim>
                                    <p:anim calcmode="lin" valueType="num">
                                      <p:cBhvr additive="base">
                                        <p:cTn id="17" dur="500" fill="hold"/>
                                        <p:tgtEl>
                                          <p:spTgt spid="90"/>
                                        </p:tgtEl>
                                        <p:attrNameLst>
                                          <p:attrName>ppt_y</p:attrName>
                                        </p:attrNameLst>
                                      </p:cBhvr>
                                      <p:tavLst>
                                        <p:tav tm="0">
                                          <p:val>
                                            <p:strVal val="1+#ppt_h/2"/>
                                          </p:val>
                                        </p:tav>
                                        <p:tav tm="100000">
                                          <p:val>
                                            <p:strVal val="#ppt_y"/>
                                          </p:val>
                                        </p:tav>
                                      </p:tavLst>
                                    </p:anim>
                                  </p:childTnLst>
                                </p:cTn>
                              </p:par>
                            </p:childTnLst>
                          </p:cTn>
                        </p:par>
                        <p:par>
                          <p:cTn id="18" fill="hold">
                            <p:stCondLst>
                              <p:cond delay="2500"/>
                            </p:stCondLst>
                            <p:childTnLst>
                              <p:par>
                                <p:cTn id="19" presetID="10"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par>
                          <p:cTn id="22" fill="hold">
                            <p:stCondLst>
                              <p:cond delay="3000"/>
                            </p:stCondLst>
                            <p:childTnLst>
                              <p:par>
                                <p:cTn id="23" presetID="18" presetClass="entr" presetSubtype="3"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Effect transition="in" filter="strips(upRight)">
                                      <p:cBhvr>
                                        <p:cTn id="25"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10" grpId="0"/>
    </p:bldLst>
  </p:timing>
  <p:hf sldNum="0"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DARK1">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4" name="Rectangle 38">
            <a:extLst>
              <a:ext uri="{FF2B5EF4-FFF2-40B4-BE49-F238E27FC236}">
                <a16:creationId xmlns:a16="http://schemas.microsoft.com/office/drawing/2014/main" id="{9C759BF4-95BD-4497-8F73-35566BC9CAF7}"/>
              </a:ext>
            </a:extLst>
          </p:cNvPr>
          <p:cNvSpPr/>
          <p:nvPr/>
        </p:nvSpPr>
        <p:spPr>
          <a:xfrm>
            <a:off x="-1" y="0"/>
            <a:ext cx="9144196" cy="5143500"/>
          </a:xfrm>
          <a:prstGeom prst="rect">
            <a:avLst/>
          </a:prstGeom>
          <a:solidFill>
            <a:srgbClr val="0032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solidFill>
                <a:schemeClr val="lt1">
                  <a:alpha val="60000"/>
                </a:schemeClr>
              </a:solidFill>
            </a:endParaRPr>
          </a:p>
        </p:txBody>
      </p:sp>
      <p:grpSp>
        <p:nvGrpSpPr>
          <p:cNvPr id="4" name="Group 35" hidden="1">
            <a:extLst>
              <a:ext uri="{FF2B5EF4-FFF2-40B4-BE49-F238E27FC236}">
                <a16:creationId xmlns:a16="http://schemas.microsoft.com/office/drawing/2014/main" id="{F49FFC1C-3741-4844-8C3F-E4F557524424}"/>
              </a:ext>
            </a:extLst>
          </p:cNvPr>
          <p:cNvGrpSpPr/>
          <p:nvPr/>
        </p:nvGrpSpPr>
        <p:grpSpPr>
          <a:xfrm>
            <a:off x="-4923" y="-2"/>
            <a:ext cx="9201982" cy="5143502"/>
            <a:chOff x="-6566" y="-2"/>
            <a:chExt cx="12269309" cy="6858002"/>
          </a:xfrm>
        </p:grpSpPr>
        <p:sp>
          <p:nvSpPr>
            <p:cNvPr id="5" name="Rectangle 36">
              <a:extLst>
                <a:ext uri="{FF2B5EF4-FFF2-40B4-BE49-F238E27FC236}">
                  <a16:creationId xmlns:a16="http://schemas.microsoft.com/office/drawing/2014/main" id="{0BD74276-8ED2-4824-9998-0BAA3955CD95}"/>
                </a:ext>
              </a:extLst>
            </p:cNvPr>
            <p:cNvSpPr/>
            <p:nvPr/>
          </p:nvSpPr>
          <p:spPr>
            <a:xfrm>
              <a:off x="-6566" y="-2"/>
              <a:ext cx="12198565" cy="6858002"/>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974" dirty="0"/>
            </a:p>
          </p:txBody>
        </p:sp>
        <p:grpSp>
          <p:nvGrpSpPr>
            <p:cNvPr id="6" name="Group 37">
              <a:extLst>
                <a:ext uri="{FF2B5EF4-FFF2-40B4-BE49-F238E27FC236}">
                  <a16:creationId xmlns:a16="http://schemas.microsoft.com/office/drawing/2014/main" id="{978F2107-068F-4327-9136-6EB3073A4403}"/>
                </a:ext>
              </a:extLst>
            </p:cNvPr>
            <p:cNvGrpSpPr/>
            <p:nvPr/>
          </p:nvGrpSpPr>
          <p:grpSpPr>
            <a:xfrm>
              <a:off x="442260" y="3456849"/>
              <a:ext cx="11820483" cy="2970388"/>
              <a:chOff x="442260" y="3600153"/>
              <a:chExt cx="11820483" cy="2970388"/>
            </a:xfrm>
          </p:grpSpPr>
          <p:cxnSp>
            <p:nvCxnSpPr>
              <p:cNvPr id="7" name="Straight Connector 38">
                <a:extLst>
                  <a:ext uri="{FF2B5EF4-FFF2-40B4-BE49-F238E27FC236}">
                    <a16:creationId xmlns:a16="http://schemas.microsoft.com/office/drawing/2014/main" id="{B5909EFF-FFE7-4DCA-BB35-2930538F8575}"/>
                  </a:ext>
                </a:extLst>
              </p:cNvPr>
              <p:cNvCxnSpPr/>
              <p:nvPr/>
            </p:nvCxnSpPr>
            <p:spPr>
              <a:xfrm flipV="1">
                <a:off x="930228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8" name="Straight Connector 39">
                <a:extLst>
                  <a:ext uri="{FF2B5EF4-FFF2-40B4-BE49-F238E27FC236}">
                    <a16:creationId xmlns:a16="http://schemas.microsoft.com/office/drawing/2014/main" id="{BBF66BD5-8EBB-4321-AEA7-778A769BCD0F}"/>
                  </a:ext>
                </a:extLst>
              </p:cNvPr>
              <p:cNvCxnSpPr/>
              <p:nvPr/>
            </p:nvCxnSpPr>
            <p:spPr>
              <a:xfrm flipV="1">
                <a:off x="877305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9" name="Straight Connector 40">
                <a:extLst>
                  <a:ext uri="{FF2B5EF4-FFF2-40B4-BE49-F238E27FC236}">
                    <a16:creationId xmlns:a16="http://schemas.microsoft.com/office/drawing/2014/main" id="{B6105F55-6F73-4EAC-A6FE-341C1EDD082D}"/>
                  </a:ext>
                </a:extLst>
              </p:cNvPr>
              <p:cNvCxnSpPr/>
              <p:nvPr/>
            </p:nvCxnSpPr>
            <p:spPr>
              <a:xfrm flipV="1">
                <a:off x="8235524"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0" name="Straight Connector 41">
                <a:extLst>
                  <a:ext uri="{FF2B5EF4-FFF2-40B4-BE49-F238E27FC236}">
                    <a16:creationId xmlns:a16="http://schemas.microsoft.com/office/drawing/2014/main" id="{231C4A1D-0D18-4C45-8CD2-9B482D211697}"/>
                  </a:ext>
                </a:extLst>
              </p:cNvPr>
              <p:cNvCxnSpPr/>
              <p:nvPr/>
            </p:nvCxnSpPr>
            <p:spPr>
              <a:xfrm flipV="1">
                <a:off x="78660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1" name="Straight Connector 42">
                <a:extLst>
                  <a:ext uri="{FF2B5EF4-FFF2-40B4-BE49-F238E27FC236}">
                    <a16:creationId xmlns:a16="http://schemas.microsoft.com/office/drawing/2014/main" id="{887B699A-26D9-4993-847C-C919922EE7EC}"/>
                  </a:ext>
                </a:extLst>
              </p:cNvPr>
              <p:cNvCxnSpPr/>
              <p:nvPr/>
            </p:nvCxnSpPr>
            <p:spPr>
              <a:xfrm flipV="1">
                <a:off x="7498863"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2" name="Straight Connector 43">
                <a:extLst>
                  <a:ext uri="{FF2B5EF4-FFF2-40B4-BE49-F238E27FC236}">
                    <a16:creationId xmlns:a16="http://schemas.microsoft.com/office/drawing/2014/main" id="{2861B340-F5C1-4BA1-BA98-8D650473066B}"/>
                  </a:ext>
                </a:extLst>
              </p:cNvPr>
              <p:cNvCxnSpPr/>
              <p:nvPr/>
            </p:nvCxnSpPr>
            <p:spPr>
              <a:xfrm flipV="1">
                <a:off x="7127208"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3" name="Straight Connector 44">
                <a:extLst>
                  <a:ext uri="{FF2B5EF4-FFF2-40B4-BE49-F238E27FC236}">
                    <a16:creationId xmlns:a16="http://schemas.microsoft.com/office/drawing/2014/main" id="{C3568F9F-131F-4452-A304-F5E5399BCD8C}"/>
                  </a:ext>
                </a:extLst>
              </p:cNvPr>
              <p:cNvCxnSpPr/>
              <p:nvPr/>
            </p:nvCxnSpPr>
            <p:spPr>
              <a:xfrm flipV="1">
                <a:off x="675865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4" name="Straight Connector 45">
                <a:extLst>
                  <a:ext uri="{FF2B5EF4-FFF2-40B4-BE49-F238E27FC236}">
                    <a16:creationId xmlns:a16="http://schemas.microsoft.com/office/drawing/2014/main" id="{CF836D01-B716-45B7-86B0-7412F0310BC3}"/>
                  </a:ext>
                </a:extLst>
              </p:cNvPr>
              <p:cNvCxnSpPr/>
              <p:nvPr/>
            </p:nvCxnSpPr>
            <p:spPr>
              <a:xfrm flipV="1">
                <a:off x="638946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46">
                <a:extLst>
                  <a:ext uri="{FF2B5EF4-FFF2-40B4-BE49-F238E27FC236}">
                    <a16:creationId xmlns:a16="http://schemas.microsoft.com/office/drawing/2014/main" id="{456D7560-3022-407D-A56A-387D1CF7CBBE}"/>
                  </a:ext>
                </a:extLst>
              </p:cNvPr>
              <p:cNvCxnSpPr/>
              <p:nvPr/>
            </p:nvCxnSpPr>
            <p:spPr>
              <a:xfrm flipV="1">
                <a:off x="6009868" y="3607282"/>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6" name="Straight Connector 47">
                <a:extLst>
                  <a:ext uri="{FF2B5EF4-FFF2-40B4-BE49-F238E27FC236}">
                    <a16:creationId xmlns:a16="http://schemas.microsoft.com/office/drawing/2014/main" id="{C7A0A529-063D-45DD-8385-C74DBDC59E7E}"/>
                  </a:ext>
                </a:extLst>
              </p:cNvPr>
              <p:cNvCxnSpPr/>
              <p:nvPr/>
            </p:nvCxnSpPr>
            <p:spPr>
              <a:xfrm flipV="1">
                <a:off x="56439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7" name="Straight Connector 48">
                <a:extLst>
                  <a:ext uri="{FF2B5EF4-FFF2-40B4-BE49-F238E27FC236}">
                    <a16:creationId xmlns:a16="http://schemas.microsoft.com/office/drawing/2014/main" id="{A931E34D-B55F-40AD-83AF-7163B7D714F7}"/>
                  </a:ext>
                </a:extLst>
              </p:cNvPr>
              <p:cNvCxnSpPr/>
              <p:nvPr/>
            </p:nvCxnSpPr>
            <p:spPr>
              <a:xfrm flipV="1">
                <a:off x="526926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8" name="Straight Connector 49">
                <a:extLst>
                  <a:ext uri="{FF2B5EF4-FFF2-40B4-BE49-F238E27FC236}">
                    <a16:creationId xmlns:a16="http://schemas.microsoft.com/office/drawing/2014/main" id="{85C0AB43-36CD-4E1C-BBD6-F6E40C7E2D07}"/>
                  </a:ext>
                </a:extLst>
              </p:cNvPr>
              <p:cNvCxnSpPr/>
              <p:nvPr/>
            </p:nvCxnSpPr>
            <p:spPr>
              <a:xfrm flipV="1">
                <a:off x="48896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9" name="Straight Connector 50">
                <a:extLst>
                  <a:ext uri="{FF2B5EF4-FFF2-40B4-BE49-F238E27FC236}">
                    <a16:creationId xmlns:a16="http://schemas.microsoft.com/office/drawing/2014/main" id="{78CD91FC-28C9-4AC7-87D2-3236ADA79432}"/>
                  </a:ext>
                </a:extLst>
              </p:cNvPr>
              <p:cNvCxnSpPr/>
              <p:nvPr/>
            </p:nvCxnSpPr>
            <p:spPr>
              <a:xfrm flipV="1">
                <a:off x="452332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0" name="Straight Connector 51">
                <a:extLst>
                  <a:ext uri="{FF2B5EF4-FFF2-40B4-BE49-F238E27FC236}">
                    <a16:creationId xmlns:a16="http://schemas.microsoft.com/office/drawing/2014/main" id="{43CC5094-48A5-4786-A10E-9CE8FDA8F34F}"/>
                  </a:ext>
                </a:extLst>
              </p:cNvPr>
              <p:cNvCxnSpPr/>
              <p:nvPr/>
            </p:nvCxnSpPr>
            <p:spPr>
              <a:xfrm flipV="1">
                <a:off x="415592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1" name="Straight Connector 52">
                <a:extLst>
                  <a:ext uri="{FF2B5EF4-FFF2-40B4-BE49-F238E27FC236}">
                    <a16:creationId xmlns:a16="http://schemas.microsoft.com/office/drawing/2014/main" id="{B1CF75A4-9F1F-48F6-AFDA-C7897F2C1B55}"/>
                  </a:ext>
                </a:extLst>
              </p:cNvPr>
              <p:cNvCxnSpPr/>
              <p:nvPr/>
            </p:nvCxnSpPr>
            <p:spPr>
              <a:xfrm flipV="1">
                <a:off x="3786582"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2" name="Straight Connector 53">
                <a:extLst>
                  <a:ext uri="{FF2B5EF4-FFF2-40B4-BE49-F238E27FC236}">
                    <a16:creationId xmlns:a16="http://schemas.microsoft.com/office/drawing/2014/main" id="{D8B3EC32-3BCC-4CF3-A8AB-D5695C387FB1}"/>
                  </a:ext>
                </a:extLst>
              </p:cNvPr>
              <p:cNvCxnSpPr/>
              <p:nvPr/>
            </p:nvCxnSpPr>
            <p:spPr>
              <a:xfrm flipV="1">
                <a:off x="342049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54">
                <a:extLst>
                  <a:ext uri="{FF2B5EF4-FFF2-40B4-BE49-F238E27FC236}">
                    <a16:creationId xmlns:a16="http://schemas.microsoft.com/office/drawing/2014/main" id="{646D2636-826F-4188-AECD-8E9F547C330E}"/>
                  </a:ext>
                </a:extLst>
              </p:cNvPr>
              <p:cNvCxnSpPr/>
              <p:nvPr/>
            </p:nvCxnSpPr>
            <p:spPr>
              <a:xfrm flipV="1">
                <a:off x="305109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4" name="Straight Connector 55">
                <a:extLst>
                  <a:ext uri="{FF2B5EF4-FFF2-40B4-BE49-F238E27FC236}">
                    <a16:creationId xmlns:a16="http://schemas.microsoft.com/office/drawing/2014/main" id="{D5190618-4665-4F2E-8844-020AD30239F6}"/>
                  </a:ext>
                </a:extLst>
              </p:cNvPr>
              <p:cNvCxnSpPr/>
              <p:nvPr/>
            </p:nvCxnSpPr>
            <p:spPr>
              <a:xfrm flipV="1">
                <a:off x="267428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5" name="Straight Connector 56">
                <a:extLst>
                  <a:ext uri="{FF2B5EF4-FFF2-40B4-BE49-F238E27FC236}">
                    <a16:creationId xmlns:a16="http://schemas.microsoft.com/office/drawing/2014/main" id="{E501E497-7672-440E-967B-911C1D6B4B10}"/>
                  </a:ext>
                </a:extLst>
              </p:cNvPr>
              <p:cNvCxnSpPr/>
              <p:nvPr/>
            </p:nvCxnSpPr>
            <p:spPr>
              <a:xfrm flipV="1">
                <a:off x="23085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6" name="Straight Connector 57">
                <a:extLst>
                  <a:ext uri="{FF2B5EF4-FFF2-40B4-BE49-F238E27FC236}">
                    <a16:creationId xmlns:a16="http://schemas.microsoft.com/office/drawing/2014/main" id="{8A688C29-83E0-4CC9-A8C5-B6B30A57710C}"/>
                  </a:ext>
                </a:extLst>
              </p:cNvPr>
              <p:cNvCxnSpPr/>
              <p:nvPr/>
            </p:nvCxnSpPr>
            <p:spPr>
              <a:xfrm flipV="1">
                <a:off x="193107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58">
                <a:extLst>
                  <a:ext uri="{FF2B5EF4-FFF2-40B4-BE49-F238E27FC236}">
                    <a16:creationId xmlns:a16="http://schemas.microsoft.com/office/drawing/2014/main" id="{8D3348AE-2C08-472A-92E4-12BF79B738D1}"/>
                  </a:ext>
                </a:extLst>
              </p:cNvPr>
              <p:cNvCxnSpPr/>
              <p:nvPr/>
            </p:nvCxnSpPr>
            <p:spPr>
              <a:xfrm flipV="1">
                <a:off x="155844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8" name="Straight Connector 59">
                <a:extLst>
                  <a:ext uri="{FF2B5EF4-FFF2-40B4-BE49-F238E27FC236}">
                    <a16:creationId xmlns:a16="http://schemas.microsoft.com/office/drawing/2014/main" id="{D93531AE-9D57-49CA-BC46-F7384685F786}"/>
                  </a:ext>
                </a:extLst>
              </p:cNvPr>
              <p:cNvCxnSpPr/>
              <p:nvPr/>
            </p:nvCxnSpPr>
            <p:spPr>
              <a:xfrm flipV="1">
                <a:off x="11883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9" name="Straight Connector 60">
                <a:extLst>
                  <a:ext uri="{FF2B5EF4-FFF2-40B4-BE49-F238E27FC236}">
                    <a16:creationId xmlns:a16="http://schemas.microsoft.com/office/drawing/2014/main" id="{6130565B-76F2-434C-8896-54E337D6B462}"/>
                  </a:ext>
                </a:extLst>
              </p:cNvPr>
              <p:cNvCxnSpPr/>
              <p:nvPr/>
            </p:nvCxnSpPr>
            <p:spPr>
              <a:xfrm flipV="1">
                <a:off x="81408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0" name="Straight Connector 61">
                <a:extLst>
                  <a:ext uri="{FF2B5EF4-FFF2-40B4-BE49-F238E27FC236}">
                    <a16:creationId xmlns:a16="http://schemas.microsoft.com/office/drawing/2014/main" id="{A0D45B84-40CC-46CF-ACE4-C3A1732817B3}"/>
                  </a:ext>
                </a:extLst>
              </p:cNvPr>
              <p:cNvCxnSpPr/>
              <p:nvPr/>
            </p:nvCxnSpPr>
            <p:spPr>
              <a:xfrm flipV="1">
                <a:off x="4422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grpSp>
      </p:grpSp>
      <p:sp>
        <p:nvSpPr>
          <p:cNvPr id="2" name="Titolo 1">
            <a:extLst>
              <a:ext uri="{FF2B5EF4-FFF2-40B4-BE49-F238E27FC236}">
                <a16:creationId xmlns:a16="http://schemas.microsoft.com/office/drawing/2014/main" id="{07D574C9-96B2-42EF-A9BC-D62E458D5C9F}"/>
              </a:ext>
            </a:extLst>
          </p:cNvPr>
          <p:cNvSpPr>
            <a:spLocks noGrp="1"/>
          </p:cNvSpPr>
          <p:nvPr>
            <p:ph type="title" hasCustomPrompt="1"/>
          </p:nvPr>
        </p:nvSpPr>
        <p:spPr/>
        <p:txBody>
          <a:bodyPr/>
          <a:lstStyle/>
          <a:p>
            <a:r>
              <a:rPr lang="en-GB" altLang="en-US" noProof="0" dirty="0"/>
              <a:t>CLICK TO EDIT MASTER TITLE STYLE</a:t>
            </a:r>
            <a:endParaRPr lang="en-GB" noProof="0" dirty="0"/>
          </a:p>
        </p:txBody>
      </p:sp>
      <p:sp>
        <p:nvSpPr>
          <p:cNvPr id="3" name="Content Placeholder 2">
            <a:extLst>
              <a:ext uri="{FF2B5EF4-FFF2-40B4-BE49-F238E27FC236}">
                <a16:creationId xmlns:a16="http://schemas.microsoft.com/office/drawing/2014/main" id="{3B009754-3A1E-461E-B289-FE7FC85C2E42}"/>
              </a:ext>
            </a:extLst>
          </p:cNvPr>
          <p:cNvSpPr>
            <a:spLocks noGrp="1"/>
          </p:cNvSpPr>
          <p:nvPr>
            <p:ph idx="1"/>
          </p:nvPr>
        </p:nvSpPr>
        <p:spPr>
          <a:xfrm>
            <a:off x="164251" y="661500"/>
            <a:ext cx="8799538" cy="3996000"/>
          </a:xfrm>
        </p:spPr>
        <p:txBody>
          <a:bodyPr/>
          <a:lstStyle>
            <a:lvl1pPr>
              <a:defRPr sz="1346"/>
            </a:lvl1pPr>
            <a:lvl2pPr>
              <a:defRPr sz="1346"/>
            </a:lvl2pPr>
            <a:lvl3pPr>
              <a:defRPr sz="1346"/>
            </a:lvl3pPr>
            <a:lvl4pPr>
              <a:defRPr sz="1346"/>
            </a:lvl4pPr>
            <a:lvl5pPr>
              <a:defRPr sz="1346"/>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pic>
        <p:nvPicPr>
          <p:cNvPr id="93" name="Picture 58">
            <a:extLst>
              <a:ext uri="{FF2B5EF4-FFF2-40B4-BE49-F238E27FC236}">
                <a16:creationId xmlns:a16="http://schemas.microsoft.com/office/drawing/2014/main" id="{FACF339E-D219-4088-BAC1-2C9C82F8139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27486" y="-162064"/>
            <a:ext cx="1566137" cy="985500"/>
          </a:xfrm>
          <a:prstGeom prst="rect">
            <a:avLst/>
          </a:prstGeom>
        </p:spPr>
      </p:pic>
      <p:sp>
        <p:nvSpPr>
          <p:cNvPr id="31" name="Text Box 38">
            <a:extLst>
              <a:ext uri="{FF2B5EF4-FFF2-40B4-BE49-F238E27FC236}">
                <a16:creationId xmlns:a16="http://schemas.microsoft.com/office/drawing/2014/main" id="{877F5B03-CBC3-47CB-9BB2-474A78C4A2D4}"/>
              </a:ext>
            </a:extLst>
          </p:cNvPr>
          <p:cNvSpPr txBox="1">
            <a:spLocks noChangeArrowheads="1"/>
          </p:cNvSpPr>
          <p:nvPr/>
        </p:nvSpPr>
        <p:spPr bwMode="auto">
          <a:xfrm>
            <a:off x="6137671" y="4651287"/>
            <a:ext cx="2805949" cy="18434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rIns="0">
            <a:spAutoFit/>
          </a:bodyPr>
          <a:lstStyle/>
          <a:p>
            <a:pPr lvl="2" algn="r">
              <a:spcBef>
                <a:spcPct val="50000"/>
              </a:spcBef>
            </a:pPr>
            <a:fld id="{BBA2E11D-44E1-43DD-A173-928128880055}" type="slidenum">
              <a:rPr lang="en-GB" sz="598" noProof="1" smtClean="0">
                <a:solidFill>
                  <a:srgbClr val="8197A6"/>
                </a:solidFill>
                <a:latin typeface="Arial" charset="0"/>
                <a:ea typeface="Arial" charset="0"/>
                <a:cs typeface="Arial" charset="0"/>
              </a:rPr>
              <a:pPr lvl="2" algn="r">
                <a:spcBef>
                  <a:spcPct val="50000"/>
                </a:spcBef>
              </a:pPr>
              <a:t>‹#›</a:t>
            </a:fld>
            <a:endParaRPr lang="en-GB" sz="598" b="0" i="0" noProof="0" dirty="0">
              <a:solidFill>
                <a:srgbClr val="8197A6"/>
              </a:solidFill>
              <a:latin typeface="Arial" charset="0"/>
              <a:ea typeface="Arial" charset="0"/>
              <a:cs typeface="Arial" charset="0"/>
            </a:endParaRPr>
          </a:p>
        </p:txBody>
      </p:sp>
      <p:grpSp>
        <p:nvGrpSpPr>
          <p:cNvPr id="63" name="Group 122">
            <a:extLst>
              <a:ext uri="{FF2B5EF4-FFF2-40B4-BE49-F238E27FC236}">
                <a16:creationId xmlns:a16="http://schemas.microsoft.com/office/drawing/2014/main" id="{E59789FD-0EA2-4C0F-A892-2BD716E05C8D}"/>
              </a:ext>
            </a:extLst>
          </p:cNvPr>
          <p:cNvGrpSpPr/>
          <p:nvPr/>
        </p:nvGrpSpPr>
        <p:grpSpPr>
          <a:xfrm>
            <a:off x="169636" y="4930200"/>
            <a:ext cx="6941619" cy="108000"/>
            <a:chOff x="226688" y="6572055"/>
            <a:chExt cx="9280921" cy="144114"/>
          </a:xfrm>
        </p:grpSpPr>
        <p:pic>
          <p:nvPicPr>
            <p:cNvPr id="92" name="Picture 123" descr="at.png">
              <a:extLst>
                <a:ext uri="{FF2B5EF4-FFF2-40B4-BE49-F238E27FC236}">
                  <a16:creationId xmlns:a16="http://schemas.microsoft.com/office/drawing/2014/main" id="{E0204FF9-5EFA-4CD2-8E80-05FEA2DA4FC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6688" y="6572055"/>
              <a:ext cx="217977" cy="144114"/>
            </a:xfrm>
            <a:prstGeom prst="rect">
              <a:avLst/>
            </a:prstGeom>
            <a:ln>
              <a:noFill/>
            </a:ln>
          </p:spPr>
        </p:pic>
        <p:pic>
          <p:nvPicPr>
            <p:cNvPr id="94" name="Picture 124" descr="be.png">
              <a:extLst>
                <a:ext uri="{FF2B5EF4-FFF2-40B4-BE49-F238E27FC236}">
                  <a16:creationId xmlns:a16="http://schemas.microsoft.com/office/drawing/2014/main" id="{AD0FBA18-1F11-4311-8CBB-B541FEF62A4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7100" y="6572055"/>
              <a:ext cx="217977" cy="144114"/>
            </a:xfrm>
            <a:prstGeom prst="rect">
              <a:avLst/>
            </a:prstGeom>
            <a:ln>
              <a:noFill/>
            </a:ln>
          </p:spPr>
        </p:pic>
        <p:pic>
          <p:nvPicPr>
            <p:cNvPr id="95" name="Picture 125" descr="ch.png">
              <a:extLst>
                <a:ext uri="{FF2B5EF4-FFF2-40B4-BE49-F238E27FC236}">
                  <a16:creationId xmlns:a16="http://schemas.microsoft.com/office/drawing/2014/main" id="{C8BADCDB-CFF6-4A9A-96EF-0A98035877D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652002" y="6572055"/>
              <a:ext cx="217977" cy="144114"/>
            </a:xfrm>
            <a:prstGeom prst="rect">
              <a:avLst/>
            </a:prstGeom>
            <a:ln>
              <a:noFill/>
            </a:ln>
          </p:spPr>
        </p:pic>
        <p:pic>
          <p:nvPicPr>
            <p:cNvPr id="96" name="Picture 126" descr="cz.png">
              <a:extLst>
                <a:ext uri="{FF2B5EF4-FFF2-40B4-BE49-F238E27FC236}">
                  <a16:creationId xmlns:a16="http://schemas.microsoft.com/office/drawing/2014/main" id="{93D9E1DC-B125-4ADB-9C4C-F81018E26E1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70446" y="6572055"/>
              <a:ext cx="217977" cy="144114"/>
            </a:xfrm>
            <a:prstGeom prst="rect">
              <a:avLst/>
            </a:prstGeom>
            <a:ln>
              <a:noFill/>
            </a:ln>
          </p:spPr>
        </p:pic>
        <p:pic>
          <p:nvPicPr>
            <p:cNvPr id="97" name="Picture 127" descr="de.png">
              <a:extLst>
                <a:ext uri="{FF2B5EF4-FFF2-40B4-BE49-F238E27FC236}">
                  <a16:creationId xmlns:a16="http://schemas.microsoft.com/office/drawing/2014/main" id="{8A830C3F-B2B6-4DD9-9410-D6D37F1F548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830886" y="6572055"/>
              <a:ext cx="217977" cy="144114"/>
            </a:xfrm>
            <a:prstGeom prst="rect">
              <a:avLst/>
            </a:prstGeom>
            <a:ln>
              <a:noFill/>
            </a:ln>
          </p:spPr>
        </p:pic>
        <p:pic>
          <p:nvPicPr>
            <p:cNvPr id="98" name="Picture 128" descr="dk.png">
              <a:extLst>
                <a:ext uri="{FF2B5EF4-FFF2-40B4-BE49-F238E27FC236}">
                  <a16:creationId xmlns:a16="http://schemas.microsoft.com/office/drawing/2014/main" id="{2101810F-B79F-4218-9079-467E033D622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340468" y="6572055"/>
              <a:ext cx="217977" cy="144114"/>
            </a:xfrm>
            <a:prstGeom prst="rect">
              <a:avLst/>
            </a:prstGeom>
            <a:ln>
              <a:noFill/>
            </a:ln>
          </p:spPr>
        </p:pic>
        <p:pic>
          <p:nvPicPr>
            <p:cNvPr id="99" name="Picture 129" descr="ee.png">
              <a:extLst>
                <a:ext uri="{FF2B5EF4-FFF2-40B4-BE49-F238E27FC236}">
                  <a16:creationId xmlns:a16="http://schemas.microsoft.com/office/drawing/2014/main" id="{9E6C0BB8-FC17-4A30-B2A2-86641B275B56}"/>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710886" y="6572055"/>
              <a:ext cx="217977" cy="144114"/>
            </a:xfrm>
            <a:prstGeom prst="rect">
              <a:avLst/>
            </a:prstGeom>
            <a:ln>
              <a:noFill/>
            </a:ln>
          </p:spPr>
        </p:pic>
        <p:pic>
          <p:nvPicPr>
            <p:cNvPr id="100" name="Picture 130" descr="es.png">
              <a:extLst>
                <a:ext uri="{FF2B5EF4-FFF2-40B4-BE49-F238E27FC236}">
                  <a16:creationId xmlns:a16="http://schemas.microsoft.com/office/drawing/2014/main" id="{7B2C6903-C6B7-4024-9762-4E90682498C0}"/>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909231" y="6572055"/>
              <a:ext cx="217977" cy="144114"/>
            </a:xfrm>
            <a:prstGeom prst="rect">
              <a:avLst/>
            </a:prstGeom>
            <a:ln>
              <a:noFill/>
            </a:ln>
          </p:spPr>
        </p:pic>
        <p:pic>
          <p:nvPicPr>
            <p:cNvPr id="101" name="Picture 131" descr="fi.png">
              <a:extLst>
                <a:ext uri="{FF2B5EF4-FFF2-40B4-BE49-F238E27FC236}">
                  <a16:creationId xmlns:a16="http://schemas.microsoft.com/office/drawing/2014/main" id="{96EBEFBC-5962-42AE-87E1-59680768F9DB}"/>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2088120" y="6572055"/>
              <a:ext cx="217977" cy="144114"/>
            </a:xfrm>
            <a:prstGeom prst="rect">
              <a:avLst/>
            </a:prstGeom>
            <a:ln>
              <a:noFill/>
            </a:ln>
          </p:spPr>
        </p:pic>
        <p:pic>
          <p:nvPicPr>
            <p:cNvPr id="102" name="Picture 132" descr="fr.png">
              <a:extLst>
                <a:ext uri="{FF2B5EF4-FFF2-40B4-BE49-F238E27FC236}">
                  <a16:creationId xmlns:a16="http://schemas.microsoft.com/office/drawing/2014/main" id="{216EEBCA-6382-4431-9DCB-EDBD004812A6}"/>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2456977" y="6572055"/>
              <a:ext cx="217977" cy="144114"/>
            </a:xfrm>
            <a:prstGeom prst="rect">
              <a:avLst/>
            </a:prstGeom>
            <a:ln>
              <a:noFill/>
            </a:ln>
          </p:spPr>
        </p:pic>
        <p:pic>
          <p:nvPicPr>
            <p:cNvPr id="103" name="Picture 133" descr="gr.png">
              <a:extLst>
                <a:ext uri="{FF2B5EF4-FFF2-40B4-BE49-F238E27FC236}">
                  <a16:creationId xmlns:a16="http://schemas.microsoft.com/office/drawing/2014/main" id="{EF075456-921F-4F24-8D6C-BDBED624DE94}"/>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3199746" y="6572055"/>
              <a:ext cx="217977" cy="144114"/>
            </a:xfrm>
            <a:prstGeom prst="rect">
              <a:avLst/>
            </a:prstGeom>
            <a:ln>
              <a:noFill/>
            </a:ln>
          </p:spPr>
        </p:pic>
        <p:pic>
          <p:nvPicPr>
            <p:cNvPr id="104" name="Picture 134" descr="hu.png">
              <a:extLst>
                <a:ext uri="{FF2B5EF4-FFF2-40B4-BE49-F238E27FC236}">
                  <a16:creationId xmlns:a16="http://schemas.microsoft.com/office/drawing/2014/main" id="{DF06615A-1C78-4FA9-B193-8782BD384825}"/>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3568607" y="6572055"/>
              <a:ext cx="217977" cy="144114"/>
            </a:xfrm>
            <a:prstGeom prst="rect">
              <a:avLst/>
            </a:prstGeom>
            <a:ln>
              <a:noFill/>
            </a:ln>
          </p:spPr>
        </p:pic>
        <p:pic>
          <p:nvPicPr>
            <p:cNvPr id="105" name="Picture 135" descr="ie.png">
              <a:extLst>
                <a:ext uri="{FF2B5EF4-FFF2-40B4-BE49-F238E27FC236}">
                  <a16:creationId xmlns:a16="http://schemas.microsoft.com/office/drawing/2014/main" id="{8BABB360-2D81-4E2C-8FBF-2BE2EE986C0D}"/>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3937466" y="6572055"/>
              <a:ext cx="217977" cy="144114"/>
            </a:xfrm>
            <a:prstGeom prst="rect">
              <a:avLst/>
            </a:prstGeom>
            <a:ln>
              <a:noFill/>
            </a:ln>
          </p:spPr>
        </p:pic>
        <p:pic>
          <p:nvPicPr>
            <p:cNvPr id="106" name="Picture 136" descr="it.png">
              <a:extLst>
                <a:ext uri="{FF2B5EF4-FFF2-40B4-BE49-F238E27FC236}">
                  <a16:creationId xmlns:a16="http://schemas.microsoft.com/office/drawing/2014/main" id="{D8241C33-42E8-47C2-B51A-D826A3179CFC}"/>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4306322" y="6572055"/>
              <a:ext cx="217977" cy="144114"/>
            </a:xfrm>
            <a:prstGeom prst="rect">
              <a:avLst/>
            </a:prstGeom>
            <a:ln>
              <a:noFill/>
            </a:ln>
          </p:spPr>
        </p:pic>
        <p:pic>
          <p:nvPicPr>
            <p:cNvPr id="107" name="Picture 137" descr="lu.png">
              <a:extLst>
                <a:ext uri="{FF2B5EF4-FFF2-40B4-BE49-F238E27FC236}">
                  <a16:creationId xmlns:a16="http://schemas.microsoft.com/office/drawing/2014/main" id="{1271C06B-B89A-4EEB-AE76-F10694645F12}"/>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4676775" y="6572055"/>
              <a:ext cx="217977" cy="144114"/>
            </a:xfrm>
            <a:prstGeom prst="rect">
              <a:avLst/>
            </a:prstGeom>
            <a:ln>
              <a:noFill/>
            </a:ln>
          </p:spPr>
        </p:pic>
        <p:pic>
          <p:nvPicPr>
            <p:cNvPr id="108" name="Picture 138" descr="nl.png">
              <a:extLst>
                <a:ext uri="{FF2B5EF4-FFF2-40B4-BE49-F238E27FC236}">
                  <a16:creationId xmlns:a16="http://schemas.microsoft.com/office/drawing/2014/main" id="{3095DA32-D902-4C89-93C7-48A327350A3F}"/>
                </a:ext>
              </a:extLst>
            </p:cNvPr>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5050684" y="6572055"/>
              <a:ext cx="217977" cy="144114"/>
            </a:xfrm>
            <a:prstGeom prst="rect">
              <a:avLst/>
            </a:prstGeom>
            <a:ln>
              <a:noFill/>
            </a:ln>
          </p:spPr>
        </p:pic>
        <p:pic>
          <p:nvPicPr>
            <p:cNvPr id="109" name="Picture 139" descr="no.png">
              <a:extLst>
                <a:ext uri="{FF2B5EF4-FFF2-40B4-BE49-F238E27FC236}">
                  <a16:creationId xmlns:a16="http://schemas.microsoft.com/office/drawing/2014/main" id="{81D53F8D-AC71-48F5-B043-106884B496E0}"/>
                </a:ext>
              </a:extLst>
            </p:cNvPr>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5428051" y="6572055"/>
              <a:ext cx="217977" cy="144114"/>
            </a:xfrm>
            <a:prstGeom prst="rect">
              <a:avLst/>
            </a:prstGeom>
            <a:ln>
              <a:noFill/>
            </a:ln>
          </p:spPr>
        </p:pic>
        <p:pic>
          <p:nvPicPr>
            <p:cNvPr id="110" name="Picture 140" descr="pl.png">
              <a:extLst>
                <a:ext uri="{FF2B5EF4-FFF2-40B4-BE49-F238E27FC236}">
                  <a16:creationId xmlns:a16="http://schemas.microsoft.com/office/drawing/2014/main" id="{3F32C7B2-83C6-4236-996B-74400A8C355A}"/>
                </a:ext>
              </a:extLst>
            </p:cNvPr>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5795181" y="6572055"/>
              <a:ext cx="217977" cy="144114"/>
            </a:xfrm>
            <a:prstGeom prst="rect">
              <a:avLst/>
            </a:prstGeom>
            <a:ln>
              <a:noFill/>
            </a:ln>
          </p:spPr>
        </p:pic>
        <p:pic>
          <p:nvPicPr>
            <p:cNvPr id="111" name="Picture 141" descr="pt.png">
              <a:extLst>
                <a:ext uri="{FF2B5EF4-FFF2-40B4-BE49-F238E27FC236}">
                  <a16:creationId xmlns:a16="http://schemas.microsoft.com/office/drawing/2014/main" id="{2A42C3A9-2AE1-4193-848B-5443CBAB665E}"/>
                </a:ext>
              </a:extLst>
            </p:cNvPr>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6167359" y="6572055"/>
              <a:ext cx="217977" cy="144114"/>
            </a:xfrm>
            <a:prstGeom prst="rect">
              <a:avLst/>
            </a:prstGeom>
            <a:ln>
              <a:noFill/>
            </a:ln>
          </p:spPr>
        </p:pic>
        <p:pic>
          <p:nvPicPr>
            <p:cNvPr id="112" name="Picture 142" descr="ro.png">
              <a:extLst>
                <a:ext uri="{FF2B5EF4-FFF2-40B4-BE49-F238E27FC236}">
                  <a16:creationId xmlns:a16="http://schemas.microsoft.com/office/drawing/2014/main" id="{0E37C70D-744A-42F6-A5E1-58E75BA7C45F}"/>
                </a:ext>
              </a:extLst>
            </p:cNvPr>
            <p:cNvPicPr>
              <a:picLocks noChangeAspect="1"/>
            </p:cNvPicPr>
            <p:nvPr/>
          </p:nvPicPr>
          <p:blipFill>
            <a:blip r:embed="rId23" cstate="email">
              <a:extLst>
                <a:ext uri="{28A0092B-C50C-407E-A947-70E740481C1C}">
                  <a14:useLocalDpi xmlns:a14="http://schemas.microsoft.com/office/drawing/2010/main"/>
                </a:ext>
              </a:extLst>
            </a:blip>
            <a:stretch>
              <a:fillRect/>
            </a:stretch>
          </p:blipFill>
          <p:spPr>
            <a:xfrm>
              <a:off x="6541267" y="6572055"/>
              <a:ext cx="217977" cy="144114"/>
            </a:xfrm>
            <a:prstGeom prst="rect">
              <a:avLst/>
            </a:prstGeom>
            <a:ln>
              <a:noFill/>
            </a:ln>
          </p:spPr>
        </p:pic>
        <p:pic>
          <p:nvPicPr>
            <p:cNvPr id="113" name="Picture 143" descr="se.png">
              <a:extLst>
                <a:ext uri="{FF2B5EF4-FFF2-40B4-BE49-F238E27FC236}">
                  <a16:creationId xmlns:a16="http://schemas.microsoft.com/office/drawing/2014/main" id="{DFE8F438-F990-42B8-9D68-79FE03EBF6DC}"/>
                </a:ext>
              </a:extLst>
            </p:cNvPr>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7279811" y="6572055"/>
              <a:ext cx="217977" cy="144114"/>
            </a:xfrm>
            <a:prstGeom prst="rect">
              <a:avLst/>
            </a:prstGeom>
            <a:ln>
              <a:noFill/>
            </a:ln>
          </p:spPr>
        </p:pic>
        <p:pic>
          <p:nvPicPr>
            <p:cNvPr id="114" name="Picture 144" descr="uk.png">
              <a:extLst>
                <a:ext uri="{FF2B5EF4-FFF2-40B4-BE49-F238E27FC236}">
                  <a16:creationId xmlns:a16="http://schemas.microsoft.com/office/drawing/2014/main" id="{3CF1FB40-262C-4153-B744-E7233DFF5ACA}"/>
                </a:ext>
              </a:extLst>
            </p:cNvPr>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8017547" y="6572055"/>
              <a:ext cx="217977" cy="144114"/>
            </a:xfrm>
            <a:prstGeom prst="rect">
              <a:avLst/>
            </a:prstGeom>
            <a:ln>
              <a:noFill/>
            </a:ln>
          </p:spPr>
        </p:pic>
        <p:pic>
          <p:nvPicPr>
            <p:cNvPr id="115" name="Picture 145" descr="ca.png">
              <a:extLst>
                <a:ext uri="{FF2B5EF4-FFF2-40B4-BE49-F238E27FC236}">
                  <a16:creationId xmlns:a16="http://schemas.microsoft.com/office/drawing/2014/main" id="{66056919-7533-4849-ABF9-C7A10E9BBD5E}"/>
                </a:ext>
              </a:extLst>
            </p:cNvPr>
            <p:cNvPicPr>
              <a:picLocks noChangeAspect="1"/>
            </p:cNvPicPr>
            <p:nvPr/>
          </p:nvPicPr>
          <p:blipFill>
            <a:blip r:embed="rId26" cstate="email">
              <a:extLst>
                <a:ext uri="{28A0092B-C50C-407E-A947-70E740481C1C}">
                  <a14:useLocalDpi xmlns:a14="http://schemas.microsoft.com/office/drawing/2010/main"/>
                </a:ext>
              </a:extLst>
            </a:blip>
            <a:stretch>
              <a:fillRect/>
            </a:stretch>
          </p:blipFill>
          <p:spPr>
            <a:xfrm>
              <a:off x="9291609" y="6573362"/>
              <a:ext cx="216000" cy="142807"/>
            </a:xfrm>
            <a:prstGeom prst="rect">
              <a:avLst/>
            </a:prstGeom>
            <a:ln>
              <a:noFill/>
            </a:ln>
          </p:spPr>
        </p:pic>
        <p:pic>
          <p:nvPicPr>
            <p:cNvPr id="116" name="Picture 146">
              <a:extLst>
                <a:ext uri="{FF2B5EF4-FFF2-40B4-BE49-F238E27FC236}">
                  <a16:creationId xmlns:a16="http://schemas.microsoft.com/office/drawing/2014/main" id="{E69B511B-8C38-4657-A38E-8F6796AB1963}"/>
                </a:ext>
              </a:extLst>
            </p:cNvPr>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a:xfrm>
              <a:off x="8555553" y="6572169"/>
              <a:ext cx="216000" cy="144000"/>
            </a:xfrm>
            <a:prstGeom prst="rect">
              <a:avLst/>
            </a:prstGeom>
          </p:spPr>
        </p:pic>
        <p:pic>
          <p:nvPicPr>
            <p:cNvPr id="117" name="Picture 147" descr="si.png">
              <a:extLst>
                <a:ext uri="{FF2B5EF4-FFF2-40B4-BE49-F238E27FC236}">
                  <a16:creationId xmlns:a16="http://schemas.microsoft.com/office/drawing/2014/main" id="{3BEB1A9B-8E64-4E11-BBF4-BB71FE6E475B}"/>
                </a:ext>
              </a:extLst>
            </p:cNvPr>
            <p:cNvPicPr>
              <a:picLocks noChangeAspect="1"/>
            </p:cNvPicPr>
            <p:nvPr/>
          </p:nvPicPr>
          <p:blipFill>
            <a:blip r:embed="rId28" cstate="email">
              <a:extLst>
                <a:ext uri="{28A0092B-C50C-407E-A947-70E740481C1C}">
                  <a14:useLocalDpi xmlns:a14="http://schemas.microsoft.com/office/drawing/2010/main"/>
                </a:ext>
              </a:extLst>
            </a:blip>
            <a:stretch>
              <a:fillRect/>
            </a:stretch>
          </p:blipFill>
          <p:spPr>
            <a:xfrm>
              <a:off x="8928090" y="6572513"/>
              <a:ext cx="217284" cy="143656"/>
            </a:xfrm>
            <a:prstGeom prst="rect">
              <a:avLst/>
            </a:prstGeom>
          </p:spPr>
        </p:pic>
      </p:grpSp>
      <p:pic>
        <p:nvPicPr>
          <p:cNvPr id="33" name="Picture 5">
            <a:extLst>
              <a:ext uri="{FF2B5EF4-FFF2-40B4-BE49-F238E27FC236}">
                <a16:creationId xmlns:a16="http://schemas.microsoft.com/office/drawing/2014/main" id="{F21F1BF2-A799-4B0C-94A0-623E5F0B8903}"/>
              </a:ext>
            </a:extLst>
          </p:cNvPr>
          <p:cNvPicPr>
            <a:picLocks/>
          </p:cNvPicPr>
          <p:nvPr/>
        </p:nvPicPr>
        <p:blipFill>
          <a:blip r:embed="rId29" cstate="email">
            <a:extLst>
              <a:ext uri="{28A0092B-C50C-407E-A947-70E740481C1C}">
                <a14:useLocalDpi xmlns:a14="http://schemas.microsoft.com/office/drawing/2010/main"/>
              </a:ext>
            </a:extLst>
          </a:blip>
          <a:stretch>
            <a:fillRect/>
          </a:stretch>
        </p:blipFill>
        <p:spPr>
          <a:xfrm>
            <a:off x="7735947" y="4938300"/>
            <a:ext cx="1225150" cy="78300"/>
          </a:xfrm>
          <a:prstGeom prst="rect">
            <a:avLst/>
          </a:prstGeom>
        </p:spPr>
      </p:pic>
      <p:cxnSp>
        <p:nvCxnSpPr>
          <p:cNvPr id="62" name="Straight Connector 61">
            <a:extLst>
              <a:ext uri="{FF2B5EF4-FFF2-40B4-BE49-F238E27FC236}">
                <a16:creationId xmlns:a16="http://schemas.microsoft.com/office/drawing/2014/main" id="{29EE444F-6605-400F-BF7E-C6FB5D4308CE}"/>
              </a:ext>
            </a:extLst>
          </p:cNvPr>
          <p:cNvCxnSpPr>
            <a:cxnSpLocks/>
          </p:cNvCxnSpPr>
          <p:nvPr/>
        </p:nvCxnSpPr>
        <p:spPr>
          <a:xfrm>
            <a:off x="165624" y="4817228"/>
            <a:ext cx="8777997"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D20DA465-76C5-4858-B030-FBB9CA538CD7}"/>
              </a:ext>
            </a:extLst>
          </p:cNvPr>
          <p:cNvCxnSpPr/>
          <p:nvPr/>
        </p:nvCxnSpPr>
        <p:spPr>
          <a:xfrm>
            <a:off x="163250" y="661645"/>
            <a:ext cx="8802231"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8555381"/>
      </p:ext>
    </p:extLst>
  </p:cSld>
  <p:clrMapOvr>
    <a:masterClrMapping/>
  </p:clrMapOvr>
  <p:hf sldNum="0"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DARK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8">
            <a:extLst>
              <a:ext uri="{FF2B5EF4-FFF2-40B4-BE49-F238E27FC236}">
                <a16:creationId xmlns:a16="http://schemas.microsoft.com/office/drawing/2014/main" id="{9C759BF4-95BD-4497-8F73-35566BC9CAF7}"/>
              </a:ext>
            </a:extLst>
          </p:cNvPr>
          <p:cNvSpPr/>
          <p:nvPr/>
        </p:nvSpPr>
        <p:spPr>
          <a:xfrm>
            <a:off x="-1" y="0"/>
            <a:ext cx="9144001" cy="5143500"/>
          </a:xfrm>
          <a:prstGeom prst="rect">
            <a:avLst/>
          </a:prstGeom>
          <a:solidFill>
            <a:srgbClr val="00324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lt1">
                  <a:alpha val="60000"/>
                </a:schemeClr>
              </a:solidFill>
            </a:endParaRPr>
          </a:p>
        </p:txBody>
      </p:sp>
      <p:sp>
        <p:nvSpPr>
          <p:cNvPr id="2" name="Titolo 1">
            <a:extLst>
              <a:ext uri="{FF2B5EF4-FFF2-40B4-BE49-F238E27FC236}">
                <a16:creationId xmlns:a16="http://schemas.microsoft.com/office/drawing/2014/main" id="{07D574C9-96B2-42EF-A9BC-D62E458D5C9F}"/>
              </a:ext>
            </a:extLst>
          </p:cNvPr>
          <p:cNvSpPr>
            <a:spLocks noGrp="1"/>
          </p:cNvSpPr>
          <p:nvPr>
            <p:ph type="title" hasCustomPrompt="1"/>
          </p:nvPr>
        </p:nvSpPr>
        <p:spPr/>
        <p:txBody>
          <a:bodyPr/>
          <a:lstStyle/>
          <a:p>
            <a:r>
              <a:rPr lang="en-GB" altLang="en-US" noProof="0" dirty="0"/>
              <a:t>CLICK TO EDIT MASTER TITLE STYLE</a:t>
            </a:r>
            <a:endParaRPr lang="en-GB" noProof="0" dirty="0"/>
          </a:p>
        </p:txBody>
      </p:sp>
      <p:pic>
        <p:nvPicPr>
          <p:cNvPr id="32" name="Picture 58">
            <a:extLst>
              <a:ext uri="{FF2B5EF4-FFF2-40B4-BE49-F238E27FC236}">
                <a16:creationId xmlns:a16="http://schemas.microsoft.com/office/drawing/2014/main" id="{A9766FEA-5C39-42C1-9AEE-A80D8B6D13B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27486" y="-162064"/>
            <a:ext cx="1566137" cy="985500"/>
          </a:xfrm>
          <a:prstGeom prst="rect">
            <a:avLst/>
          </a:prstGeom>
        </p:spPr>
      </p:pic>
      <p:sp>
        <p:nvSpPr>
          <p:cNvPr id="3" name="Content Placeholder 2">
            <a:extLst>
              <a:ext uri="{FF2B5EF4-FFF2-40B4-BE49-F238E27FC236}">
                <a16:creationId xmlns:a16="http://schemas.microsoft.com/office/drawing/2014/main" id="{3B009754-3A1E-461E-B289-FE7FC85C2E42}"/>
              </a:ext>
            </a:extLst>
          </p:cNvPr>
          <p:cNvSpPr>
            <a:spLocks noGrp="1"/>
          </p:cNvSpPr>
          <p:nvPr>
            <p:ph idx="1"/>
          </p:nvPr>
        </p:nvSpPr>
        <p:spPr>
          <a:xfrm>
            <a:off x="164251" y="661500"/>
            <a:ext cx="8822746" cy="3996000"/>
          </a:xfrm>
        </p:spPr>
        <p:txBody>
          <a:bodyPr/>
          <a:lstStyle>
            <a:lvl1pPr>
              <a:defRPr sz="1346"/>
            </a:lvl1pPr>
            <a:lvl2pPr>
              <a:defRPr sz="1346"/>
            </a:lvl2pPr>
            <a:lvl3pPr>
              <a:defRPr sz="1346"/>
            </a:lvl3pPr>
            <a:lvl4pPr>
              <a:defRPr sz="1346"/>
            </a:lvl4pPr>
            <a:lvl5pPr>
              <a:defRPr sz="1346"/>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sp>
        <p:nvSpPr>
          <p:cNvPr id="4" name="Text Box 38">
            <a:extLst>
              <a:ext uri="{FF2B5EF4-FFF2-40B4-BE49-F238E27FC236}">
                <a16:creationId xmlns:a16="http://schemas.microsoft.com/office/drawing/2014/main" id="{CC8E513C-B257-4001-A64F-C4F555784E6F}"/>
              </a:ext>
            </a:extLst>
          </p:cNvPr>
          <p:cNvSpPr txBox="1">
            <a:spLocks noChangeArrowheads="1"/>
          </p:cNvSpPr>
          <p:nvPr/>
        </p:nvSpPr>
        <p:spPr bwMode="auto">
          <a:xfrm>
            <a:off x="6137671" y="4651287"/>
            <a:ext cx="2805949" cy="18434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rIns="0">
            <a:spAutoFit/>
          </a:bodyPr>
          <a:lstStyle/>
          <a:p>
            <a:pPr lvl="2" algn="r">
              <a:spcBef>
                <a:spcPct val="50000"/>
              </a:spcBef>
            </a:pPr>
            <a:fld id="{BBA2E11D-44E1-43DD-A173-928128880055}" type="slidenum">
              <a:rPr lang="en-GB" sz="598" noProof="1" smtClean="0">
                <a:solidFill>
                  <a:srgbClr val="8197A6"/>
                </a:solidFill>
                <a:latin typeface="Arial" charset="0"/>
                <a:ea typeface="Arial" charset="0"/>
                <a:cs typeface="Arial" charset="0"/>
              </a:rPr>
              <a:pPr lvl="2" algn="r">
                <a:spcBef>
                  <a:spcPct val="50000"/>
                </a:spcBef>
              </a:pPr>
              <a:t>‹#›</a:t>
            </a:fld>
            <a:endParaRPr lang="en-GB" sz="598" b="0" i="0" noProof="0" dirty="0">
              <a:solidFill>
                <a:srgbClr val="8197A6"/>
              </a:solidFill>
              <a:latin typeface="Arial" charset="0"/>
              <a:ea typeface="Arial" charset="0"/>
              <a:cs typeface="Arial" charset="0"/>
            </a:endParaRPr>
          </a:p>
        </p:txBody>
      </p:sp>
      <p:grpSp>
        <p:nvGrpSpPr>
          <p:cNvPr id="37" name="Group 122">
            <a:extLst>
              <a:ext uri="{FF2B5EF4-FFF2-40B4-BE49-F238E27FC236}">
                <a16:creationId xmlns:a16="http://schemas.microsoft.com/office/drawing/2014/main" id="{7A760FB0-B64B-43FB-AC0E-A475EE584F38}"/>
              </a:ext>
            </a:extLst>
          </p:cNvPr>
          <p:cNvGrpSpPr/>
          <p:nvPr/>
        </p:nvGrpSpPr>
        <p:grpSpPr>
          <a:xfrm>
            <a:off x="169636" y="4930200"/>
            <a:ext cx="6941619" cy="108000"/>
            <a:chOff x="226688" y="6572055"/>
            <a:chExt cx="9280921" cy="144114"/>
          </a:xfrm>
        </p:grpSpPr>
        <p:pic>
          <p:nvPicPr>
            <p:cNvPr id="38" name="Picture 123" descr="at.png">
              <a:extLst>
                <a:ext uri="{FF2B5EF4-FFF2-40B4-BE49-F238E27FC236}">
                  <a16:creationId xmlns:a16="http://schemas.microsoft.com/office/drawing/2014/main" id="{F2EBB9A4-D19D-4DF8-911D-A2770B803FB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6688" y="6572055"/>
              <a:ext cx="217977" cy="144114"/>
            </a:xfrm>
            <a:prstGeom prst="rect">
              <a:avLst/>
            </a:prstGeom>
            <a:ln>
              <a:noFill/>
            </a:ln>
          </p:spPr>
        </p:pic>
        <p:pic>
          <p:nvPicPr>
            <p:cNvPr id="39" name="Picture 124" descr="be.png">
              <a:extLst>
                <a:ext uri="{FF2B5EF4-FFF2-40B4-BE49-F238E27FC236}">
                  <a16:creationId xmlns:a16="http://schemas.microsoft.com/office/drawing/2014/main" id="{8A2C120C-7AB4-48D6-AF4B-3D38A6C9987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7100" y="6572055"/>
              <a:ext cx="217977" cy="144114"/>
            </a:xfrm>
            <a:prstGeom prst="rect">
              <a:avLst/>
            </a:prstGeom>
            <a:ln>
              <a:noFill/>
            </a:ln>
          </p:spPr>
        </p:pic>
        <p:pic>
          <p:nvPicPr>
            <p:cNvPr id="40" name="Picture 125" descr="ch.png">
              <a:extLst>
                <a:ext uri="{FF2B5EF4-FFF2-40B4-BE49-F238E27FC236}">
                  <a16:creationId xmlns:a16="http://schemas.microsoft.com/office/drawing/2014/main" id="{6BE12465-731D-43F6-A86F-04AFC9D5D64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652002" y="6572055"/>
              <a:ext cx="217977" cy="144114"/>
            </a:xfrm>
            <a:prstGeom prst="rect">
              <a:avLst/>
            </a:prstGeom>
            <a:ln>
              <a:noFill/>
            </a:ln>
          </p:spPr>
        </p:pic>
        <p:pic>
          <p:nvPicPr>
            <p:cNvPr id="41" name="Picture 126" descr="cz.png">
              <a:extLst>
                <a:ext uri="{FF2B5EF4-FFF2-40B4-BE49-F238E27FC236}">
                  <a16:creationId xmlns:a16="http://schemas.microsoft.com/office/drawing/2014/main" id="{F8546346-D4FB-4C19-B325-3D8410ACD49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70446" y="6572055"/>
              <a:ext cx="217977" cy="144114"/>
            </a:xfrm>
            <a:prstGeom prst="rect">
              <a:avLst/>
            </a:prstGeom>
            <a:ln>
              <a:noFill/>
            </a:ln>
          </p:spPr>
        </p:pic>
        <p:pic>
          <p:nvPicPr>
            <p:cNvPr id="42" name="Picture 127" descr="de.png">
              <a:extLst>
                <a:ext uri="{FF2B5EF4-FFF2-40B4-BE49-F238E27FC236}">
                  <a16:creationId xmlns:a16="http://schemas.microsoft.com/office/drawing/2014/main" id="{C0A8A0DC-63BD-40F1-91F6-DC2AB9F26B6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830886" y="6572055"/>
              <a:ext cx="217977" cy="144114"/>
            </a:xfrm>
            <a:prstGeom prst="rect">
              <a:avLst/>
            </a:prstGeom>
            <a:ln>
              <a:noFill/>
            </a:ln>
          </p:spPr>
        </p:pic>
        <p:pic>
          <p:nvPicPr>
            <p:cNvPr id="43" name="Picture 128" descr="dk.png">
              <a:extLst>
                <a:ext uri="{FF2B5EF4-FFF2-40B4-BE49-F238E27FC236}">
                  <a16:creationId xmlns:a16="http://schemas.microsoft.com/office/drawing/2014/main" id="{BA419F4D-E157-4BC9-972F-F4CD1E1AC51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340468" y="6572055"/>
              <a:ext cx="217977" cy="144114"/>
            </a:xfrm>
            <a:prstGeom prst="rect">
              <a:avLst/>
            </a:prstGeom>
            <a:ln>
              <a:noFill/>
            </a:ln>
          </p:spPr>
        </p:pic>
        <p:pic>
          <p:nvPicPr>
            <p:cNvPr id="44" name="Picture 129" descr="ee.png">
              <a:extLst>
                <a:ext uri="{FF2B5EF4-FFF2-40B4-BE49-F238E27FC236}">
                  <a16:creationId xmlns:a16="http://schemas.microsoft.com/office/drawing/2014/main" id="{3A00AED9-AE60-4A6A-8D55-4A556CDB5F6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710886" y="6572055"/>
              <a:ext cx="217977" cy="144114"/>
            </a:xfrm>
            <a:prstGeom prst="rect">
              <a:avLst/>
            </a:prstGeom>
            <a:ln>
              <a:noFill/>
            </a:ln>
          </p:spPr>
        </p:pic>
        <p:pic>
          <p:nvPicPr>
            <p:cNvPr id="45" name="Picture 130" descr="es.png">
              <a:extLst>
                <a:ext uri="{FF2B5EF4-FFF2-40B4-BE49-F238E27FC236}">
                  <a16:creationId xmlns:a16="http://schemas.microsoft.com/office/drawing/2014/main" id="{37116DDA-3254-4E20-BA5F-59D5910B34C3}"/>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909231" y="6572055"/>
              <a:ext cx="217977" cy="144114"/>
            </a:xfrm>
            <a:prstGeom prst="rect">
              <a:avLst/>
            </a:prstGeom>
            <a:ln>
              <a:noFill/>
            </a:ln>
          </p:spPr>
        </p:pic>
        <p:pic>
          <p:nvPicPr>
            <p:cNvPr id="46" name="Picture 131" descr="fi.png">
              <a:extLst>
                <a:ext uri="{FF2B5EF4-FFF2-40B4-BE49-F238E27FC236}">
                  <a16:creationId xmlns:a16="http://schemas.microsoft.com/office/drawing/2014/main" id="{00A03EF6-401F-4BE1-A197-D4E6612EC4AB}"/>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2088120" y="6572055"/>
              <a:ext cx="217977" cy="144114"/>
            </a:xfrm>
            <a:prstGeom prst="rect">
              <a:avLst/>
            </a:prstGeom>
            <a:ln>
              <a:noFill/>
            </a:ln>
          </p:spPr>
        </p:pic>
        <p:pic>
          <p:nvPicPr>
            <p:cNvPr id="47" name="Picture 132" descr="fr.png">
              <a:extLst>
                <a:ext uri="{FF2B5EF4-FFF2-40B4-BE49-F238E27FC236}">
                  <a16:creationId xmlns:a16="http://schemas.microsoft.com/office/drawing/2014/main" id="{6DB4FEEC-CC9A-4881-858F-F8477E74D300}"/>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2456977" y="6572055"/>
              <a:ext cx="217977" cy="144114"/>
            </a:xfrm>
            <a:prstGeom prst="rect">
              <a:avLst/>
            </a:prstGeom>
            <a:ln>
              <a:noFill/>
            </a:ln>
          </p:spPr>
        </p:pic>
        <p:pic>
          <p:nvPicPr>
            <p:cNvPr id="48" name="Picture 133" descr="gr.png">
              <a:extLst>
                <a:ext uri="{FF2B5EF4-FFF2-40B4-BE49-F238E27FC236}">
                  <a16:creationId xmlns:a16="http://schemas.microsoft.com/office/drawing/2014/main" id="{C84FFDB6-B1C4-409B-A516-F419ACD02F9D}"/>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3199746" y="6572055"/>
              <a:ext cx="217977" cy="144114"/>
            </a:xfrm>
            <a:prstGeom prst="rect">
              <a:avLst/>
            </a:prstGeom>
            <a:ln>
              <a:noFill/>
            </a:ln>
          </p:spPr>
        </p:pic>
        <p:pic>
          <p:nvPicPr>
            <p:cNvPr id="49" name="Picture 134" descr="hu.png">
              <a:extLst>
                <a:ext uri="{FF2B5EF4-FFF2-40B4-BE49-F238E27FC236}">
                  <a16:creationId xmlns:a16="http://schemas.microsoft.com/office/drawing/2014/main" id="{7D5B0C2E-7DFF-4CB9-A205-EFFB5A94F031}"/>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3568607" y="6572055"/>
              <a:ext cx="217977" cy="144114"/>
            </a:xfrm>
            <a:prstGeom prst="rect">
              <a:avLst/>
            </a:prstGeom>
            <a:ln>
              <a:noFill/>
            </a:ln>
          </p:spPr>
        </p:pic>
        <p:pic>
          <p:nvPicPr>
            <p:cNvPr id="50" name="Picture 135" descr="ie.png">
              <a:extLst>
                <a:ext uri="{FF2B5EF4-FFF2-40B4-BE49-F238E27FC236}">
                  <a16:creationId xmlns:a16="http://schemas.microsoft.com/office/drawing/2014/main" id="{C3A5162F-7D06-437D-8552-E6D2CBF2DDBF}"/>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3937466" y="6572055"/>
              <a:ext cx="217977" cy="144114"/>
            </a:xfrm>
            <a:prstGeom prst="rect">
              <a:avLst/>
            </a:prstGeom>
            <a:ln>
              <a:noFill/>
            </a:ln>
          </p:spPr>
        </p:pic>
        <p:pic>
          <p:nvPicPr>
            <p:cNvPr id="51" name="Picture 136" descr="it.png">
              <a:extLst>
                <a:ext uri="{FF2B5EF4-FFF2-40B4-BE49-F238E27FC236}">
                  <a16:creationId xmlns:a16="http://schemas.microsoft.com/office/drawing/2014/main" id="{275CCD43-9C15-47C8-BA34-B437C3C1C277}"/>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4306322" y="6572055"/>
              <a:ext cx="217977" cy="144114"/>
            </a:xfrm>
            <a:prstGeom prst="rect">
              <a:avLst/>
            </a:prstGeom>
            <a:ln>
              <a:noFill/>
            </a:ln>
          </p:spPr>
        </p:pic>
        <p:pic>
          <p:nvPicPr>
            <p:cNvPr id="52" name="Picture 137" descr="lu.png">
              <a:extLst>
                <a:ext uri="{FF2B5EF4-FFF2-40B4-BE49-F238E27FC236}">
                  <a16:creationId xmlns:a16="http://schemas.microsoft.com/office/drawing/2014/main" id="{F359393F-28CA-4EDA-992A-E804CE8FACF4}"/>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4676775" y="6572055"/>
              <a:ext cx="217977" cy="144114"/>
            </a:xfrm>
            <a:prstGeom prst="rect">
              <a:avLst/>
            </a:prstGeom>
            <a:ln>
              <a:noFill/>
            </a:ln>
          </p:spPr>
        </p:pic>
        <p:pic>
          <p:nvPicPr>
            <p:cNvPr id="53" name="Picture 138" descr="nl.png">
              <a:extLst>
                <a:ext uri="{FF2B5EF4-FFF2-40B4-BE49-F238E27FC236}">
                  <a16:creationId xmlns:a16="http://schemas.microsoft.com/office/drawing/2014/main" id="{5D92B26F-3154-4C98-ACF1-1687EEE5A715}"/>
                </a:ext>
              </a:extLst>
            </p:cNvPr>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5050684" y="6572055"/>
              <a:ext cx="217977" cy="144114"/>
            </a:xfrm>
            <a:prstGeom prst="rect">
              <a:avLst/>
            </a:prstGeom>
            <a:ln>
              <a:noFill/>
            </a:ln>
          </p:spPr>
        </p:pic>
        <p:pic>
          <p:nvPicPr>
            <p:cNvPr id="54" name="Picture 139" descr="no.png">
              <a:extLst>
                <a:ext uri="{FF2B5EF4-FFF2-40B4-BE49-F238E27FC236}">
                  <a16:creationId xmlns:a16="http://schemas.microsoft.com/office/drawing/2014/main" id="{74CA5676-0718-4806-9A0A-2C471266C471}"/>
                </a:ext>
              </a:extLst>
            </p:cNvPr>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5428051" y="6572055"/>
              <a:ext cx="217977" cy="144114"/>
            </a:xfrm>
            <a:prstGeom prst="rect">
              <a:avLst/>
            </a:prstGeom>
            <a:ln>
              <a:noFill/>
            </a:ln>
          </p:spPr>
        </p:pic>
        <p:pic>
          <p:nvPicPr>
            <p:cNvPr id="55" name="Picture 140" descr="pl.png">
              <a:extLst>
                <a:ext uri="{FF2B5EF4-FFF2-40B4-BE49-F238E27FC236}">
                  <a16:creationId xmlns:a16="http://schemas.microsoft.com/office/drawing/2014/main" id="{5F4BC0A9-00A3-4BE6-A9AE-B6C35F8A20A2}"/>
                </a:ext>
              </a:extLst>
            </p:cNvPr>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5795181" y="6572055"/>
              <a:ext cx="217977" cy="144114"/>
            </a:xfrm>
            <a:prstGeom prst="rect">
              <a:avLst/>
            </a:prstGeom>
            <a:ln>
              <a:noFill/>
            </a:ln>
          </p:spPr>
        </p:pic>
        <p:pic>
          <p:nvPicPr>
            <p:cNvPr id="56" name="Picture 141" descr="pt.png">
              <a:extLst>
                <a:ext uri="{FF2B5EF4-FFF2-40B4-BE49-F238E27FC236}">
                  <a16:creationId xmlns:a16="http://schemas.microsoft.com/office/drawing/2014/main" id="{5C9D937F-5231-4D7D-B953-FC671B284CB2}"/>
                </a:ext>
              </a:extLst>
            </p:cNvPr>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6167359" y="6572055"/>
              <a:ext cx="217977" cy="144114"/>
            </a:xfrm>
            <a:prstGeom prst="rect">
              <a:avLst/>
            </a:prstGeom>
            <a:ln>
              <a:noFill/>
            </a:ln>
          </p:spPr>
        </p:pic>
        <p:pic>
          <p:nvPicPr>
            <p:cNvPr id="57" name="Picture 142" descr="ro.png">
              <a:extLst>
                <a:ext uri="{FF2B5EF4-FFF2-40B4-BE49-F238E27FC236}">
                  <a16:creationId xmlns:a16="http://schemas.microsoft.com/office/drawing/2014/main" id="{707A379F-20CF-4F7A-9F7C-1ACBE1736C1D}"/>
                </a:ext>
              </a:extLst>
            </p:cNvPr>
            <p:cNvPicPr>
              <a:picLocks noChangeAspect="1"/>
            </p:cNvPicPr>
            <p:nvPr/>
          </p:nvPicPr>
          <p:blipFill>
            <a:blip r:embed="rId23" cstate="email">
              <a:extLst>
                <a:ext uri="{28A0092B-C50C-407E-A947-70E740481C1C}">
                  <a14:useLocalDpi xmlns:a14="http://schemas.microsoft.com/office/drawing/2010/main"/>
                </a:ext>
              </a:extLst>
            </a:blip>
            <a:stretch>
              <a:fillRect/>
            </a:stretch>
          </p:blipFill>
          <p:spPr>
            <a:xfrm>
              <a:off x="6541267" y="6572055"/>
              <a:ext cx="217977" cy="144114"/>
            </a:xfrm>
            <a:prstGeom prst="rect">
              <a:avLst/>
            </a:prstGeom>
            <a:ln>
              <a:noFill/>
            </a:ln>
          </p:spPr>
        </p:pic>
        <p:pic>
          <p:nvPicPr>
            <p:cNvPr id="58" name="Picture 143" descr="se.png">
              <a:extLst>
                <a:ext uri="{FF2B5EF4-FFF2-40B4-BE49-F238E27FC236}">
                  <a16:creationId xmlns:a16="http://schemas.microsoft.com/office/drawing/2014/main" id="{19867D3C-CEC8-45F1-A2BE-DE1077BFA41F}"/>
                </a:ext>
              </a:extLst>
            </p:cNvPr>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7279811" y="6572055"/>
              <a:ext cx="217977" cy="144114"/>
            </a:xfrm>
            <a:prstGeom prst="rect">
              <a:avLst/>
            </a:prstGeom>
            <a:ln>
              <a:noFill/>
            </a:ln>
          </p:spPr>
        </p:pic>
        <p:pic>
          <p:nvPicPr>
            <p:cNvPr id="59" name="Picture 144" descr="uk.png">
              <a:extLst>
                <a:ext uri="{FF2B5EF4-FFF2-40B4-BE49-F238E27FC236}">
                  <a16:creationId xmlns:a16="http://schemas.microsoft.com/office/drawing/2014/main" id="{7C39E0E9-76D4-4599-83CA-822A1DDEF79E}"/>
                </a:ext>
              </a:extLst>
            </p:cNvPr>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8017547" y="6572055"/>
              <a:ext cx="217977" cy="144114"/>
            </a:xfrm>
            <a:prstGeom prst="rect">
              <a:avLst/>
            </a:prstGeom>
            <a:ln>
              <a:noFill/>
            </a:ln>
          </p:spPr>
        </p:pic>
        <p:pic>
          <p:nvPicPr>
            <p:cNvPr id="60" name="Picture 145" descr="ca.png">
              <a:extLst>
                <a:ext uri="{FF2B5EF4-FFF2-40B4-BE49-F238E27FC236}">
                  <a16:creationId xmlns:a16="http://schemas.microsoft.com/office/drawing/2014/main" id="{3DA3058B-D133-4E5A-8EA4-C490ED329188}"/>
                </a:ext>
              </a:extLst>
            </p:cNvPr>
            <p:cNvPicPr>
              <a:picLocks noChangeAspect="1"/>
            </p:cNvPicPr>
            <p:nvPr/>
          </p:nvPicPr>
          <p:blipFill>
            <a:blip r:embed="rId26" cstate="email">
              <a:extLst>
                <a:ext uri="{28A0092B-C50C-407E-A947-70E740481C1C}">
                  <a14:useLocalDpi xmlns:a14="http://schemas.microsoft.com/office/drawing/2010/main"/>
                </a:ext>
              </a:extLst>
            </a:blip>
            <a:stretch>
              <a:fillRect/>
            </a:stretch>
          </p:blipFill>
          <p:spPr>
            <a:xfrm>
              <a:off x="9291609" y="6573362"/>
              <a:ext cx="216000" cy="142807"/>
            </a:xfrm>
            <a:prstGeom prst="rect">
              <a:avLst/>
            </a:prstGeom>
            <a:ln>
              <a:noFill/>
            </a:ln>
          </p:spPr>
        </p:pic>
        <p:pic>
          <p:nvPicPr>
            <p:cNvPr id="61" name="Picture 146">
              <a:extLst>
                <a:ext uri="{FF2B5EF4-FFF2-40B4-BE49-F238E27FC236}">
                  <a16:creationId xmlns:a16="http://schemas.microsoft.com/office/drawing/2014/main" id="{AD882A97-4EF6-4033-9400-0F3C09AA83FD}"/>
                </a:ext>
              </a:extLst>
            </p:cNvPr>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a:xfrm>
              <a:off x="8555553" y="6572169"/>
              <a:ext cx="216000" cy="144000"/>
            </a:xfrm>
            <a:prstGeom prst="rect">
              <a:avLst/>
            </a:prstGeom>
          </p:spPr>
        </p:pic>
        <p:pic>
          <p:nvPicPr>
            <p:cNvPr id="62" name="Picture 147" descr="si.png">
              <a:extLst>
                <a:ext uri="{FF2B5EF4-FFF2-40B4-BE49-F238E27FC236}">
                  <a16:creationId xmlns:a16="http://schemas.microsoft.com/office/drawing/2014/main" id="{DB7B042E-E3F4-4D5C-8F73-1E671126694E}"/>
                </a:ext>
              </a:extLst>
            </p:cNvPr>
            <p:cNvPicPr>
              <a:picLocks noChangeAspect="1"/>
            </p:cNvPicPr>
            <p:nvPr/>
          </p:nvPicPr>
          <p:blipFill>
            <a:blip r:embed="rId28" cstate="email">
              <a:extLst>
                <a:ext uri="{28A0092B-C50C-407E-A947-70E740481C1C}">
                  <a14:useLocalDpi xmlns:a14="http://schemas.microsoft.com/office/drawing/2010/main"/>
                </a:ext>
              </a:extLst>
            </a:blip>
            <a:stretch>
              <a:fillRect/>
            </a:stretch>
          </p:blipFill>
          <p:spPr>
            <a:xfrm>
              <a:off x="8928090" y="6572513"/>
              <a:ext cx="217284" cy="143656"/>
            </a:xfrm>
            <a:prstGeom prst="rect">
              <a:avLst/>
            </a:prstGeom>
          </p:spPr>
        </p:pic>
      </p:grpSp>
      <p:pic>
        <p:nvPicPr>
          <p:cNvPr id="6" name="Picture 5">
            <a:extLst>
              <a:ext uri="{FF2B5EF4-FFF2-40B4-BE49-F238E27FC236}">
                <a16:creationId xmlns:a16="http://schemas.microsoft.com/office/drawing/2014/main" id="{BFA3E670-4649-4E27-AD4C-76D783383024}"/>
              </a:ext>
            </a:extLst>
          </p:cNvPr>
          <p:cNvPicPr>
            <a:picLocks/>
          </p:cNvPicPr>
          <p:nvPr/>
        </p:nvPicPr>
        <p:blipFill>
          <a:blip r:embed="rId29" cstate="email">
            <a:extLst>
              <a:ext uri="{28A0092B-C50C-407E-A947-70E740481C1C}">
                <a14:useLocalDpi xmlns:a14="http://schemas.microsoft.com/office/drawing/2010/main"/>
              </a:ext>
            </a:extLst>
          </a:blip>
          <a:stretch>
            <a:fillRect/>
          </a:stretch>
        </p:blipFill>
        <p:spPr>
          <a:xfrm>
            <a:off x="7735947" y="4938300"/>
            <a:ext cx="1225150" cy="78300"/>
          </a:xfrm>
          <a:prstGeom prst="rect">
            <a:avLst/>
          </a:prstGeom>
        </p:spPr>
      </p:pic>
      <p:cxnSp>
        <p:nvCxnSpPr>
          <p:cNvPr id="36" name="Straight Connector 35">
            <a:extLst>
              <a:ext uri="{FF2B5EF4-FFF2-40B4-BE49-F238E27FC236}">
                <a16:creationId xmlns:a16="http://schemas.microsoft.com/office/drawing/2014/main" id="{275813CB-4394-43D3-A6B9-ACE26136B241}"/>
              </a:ext>
            </a:extLst>
          </p:cNvPr>
          <p:cNvCxnSpPr>
            <a:cxnSpLocks/>
          </p:cNvCxnSpPr>
          <p:nvPr/>
        </p:nvCxnSpPr>
        <p:spPr>
          <a:xfrm>
            <a:off x="165624" y="4817228"/>
            <a:ext cx="8777997"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25E3871-9DD3-4380-BBB0-9E0A8BFDF550}"/>
              </a:ext>
            </a:extLst>
          </p:cNvPr>
          <p:cNvCxnSpPr/>
          <p:nvPr/>
        </p:nvCxnSpPr>
        <p:spPr>
          <a:xfrm>
            <a:off x="163250" y="661645"/>
            <a:ext cx="8802231"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3025111"/>
      </p:ext>
    </p:extLst>
  </p:cSld>
  <p:clrMapOvr>
    <a:masterClrMapping/>
  </p:clrMapOvr>
  <p:hf sldNum="0"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DARK BG">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4" name="Rectangle 38">
            <a:extLst>
              <a:ext uri="{FF2B5EF4-FFF2-40B4-BE49-F238E27FC236}">
                <a16:creationId xmlns:a16="http://schemas.microsoft.com/office/drawing/2014/main" id="{9C759BF4-95BD-4497-8F73-35566BC9CAF7}"/>
              </a:ext>
            </a:extLst>
          </p:cNvPr>
          <p:cNvSpPr/>
          <p:nvPr/>
        </p:nvSpPr>
        <p:spPr>
          <a:xfrm>
            <a:off x="-1" y="0"/>
            <a:ext cx="9141503" cy="5143500"/>
          </a:xfrm>
          <a:prstGeom prst="rect">
            <a:avLst/>
          </a:prstGeom>
          <a:solidFill>
            <a:srgbClr val="00324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lt1">
                  <a:alpha val="60000"/>
                </a:schemeClr>
              </a:solidFill>
            </a:endParaRPr>
          </a:p>
        </p:txBody>
      </p:sp>
      <p:sp>
        <p:nvSpPr>
          <p:cNvPr id="2" name="Titolo 1">
            <a:extLst>
              <a:ext uri="{FF2B5EF4-FFF2-40B4-BE49-F238E27FC236}">
                <a16:creationId xmlns:a16="http://schemas.microsoft.com/office/drawing/2014/main" id="{07D574C9-96B2-42EF-A9BC-D62E458D5C9F}"/>
              </a:ext>
            </a:extLst>
          </p:cNvPr>
          <p:cNvSpPr>
            <a:spLocks noGrp="1"/>
          </p:cNvSpPr>
          <p:nvPr>
            <p:ph type="title" hasCustomPrompt="1"/>
          </p:nvPr>
        </p:nvSpPr>
        <p:spPr/>
        <p:txBody>
          <a:bodyPr/>
          <a:lstStyle/>
          <a:p>
            <a:r>
              <a:rPr lang="en-GB" altLang="en-US" noProof="0" dirty="0"/>
              <a:t>CLICK TO EDIT MASTER TITLE STYLE</a:t>
            </a:r>
            <a:endParaRPr lang="en-GB" noProof="0" dirty="0"/>
          </a:p>
        </p:txBody>
      </p:sp>
      <p:sp>
        <p:nvSpPr>
          <p:cNvPr id="3" name="Content Placeholder 2">
            <a:extLst>
              <a:ext uri="{FF2B5EF4-FFF2-40B4-BE49-F238E27FC236}">
                <a16:creationId xmlns:a16="http://schemas.microsoft.com/office/drawing/2014/main" id="{3B009754-3A1E-461E-B289-FE7FC85C2E42}"/>
              </a:ext>
            </a:extLst>
          </p:cNvPr>
          <p:cNvSpPr>
            <a:spLocks noGrp="1"/>
          </p:cNvSpPr>
          <p:nvPr>
            <p:ph idx="1"/>
          </p:nvPr>
        </p:nvSpPr>
        <p:spPr>
          <a:xfrm>
            <a:off x="164251" y="661500"/>
            <a:ext cx="8799538" cy="3996000"/>
          </a:xfrm>
        </p:spPr>
        <p:txBody>
          <a:bodyPr/>
          <a:lstStyle>
            <a:lvl1pPr>
              <a:defRPr sz="1346"/>
            </a:lvl1pPr>
            <a:lvl2pPr>
              <a:defRPr sz="1346"/>
            </a:lvl2pPr>
            <a:lvl3pPr>
              <a:defRPr sz="1346"/>
            </a:lvl3pPr>
            <a:lvl4pPr>
              <a:defRPr sz="1346"/>
            </a:lvl4pPr>
            <a:lvl5pPr>
              <a:defRPr sz="1346"/>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pic>
        <p:nvPicPr>
          <p:cNvPr id="32" name="Picture 58">
            <a:extLst>
              <a:ext uri="{FF2B5EF4-FFF2-40B4-BE49-F238E27FC236}">
                <a16:creationId xmlns:a16="http://schemas.microsoft.com/office/drawing/2014/main" id="{A9766FEA-5C39-42C1-9AEE-A80D8B6D13B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27486" y="-162064"/>
            <a:ext cx="1566137" cy="985500"/>
          </a:xfrm>
          <a:prstGeom prst="rect">
            <a:avLst/>
          </a:prstGeom>
        </p:spPr>
      </p:pic>
      <p:sp>
        <p:nvSpPr>
          <p:cNvPr id="5" name="Text Box 38">
            <a:extLst>
              <a:ext uri="{FF2B5EF4-FFF2-40B4-BE49-F238E27FC236}">
                <a16:creationId xmlns:a16="http://schemas.microsoft.com/office/drawing/2014/main" id="{7EAA3B37-8161-430C-A74C-2E26E270DE0A}"/>
              </a:ext>
            </a:extLst>
          </p:cNvPr>
          <p:cNvSpPr txBox="1">
            <a:spLocks noChangeArrowheads="1"/>
          </p:cNvSpPr>
          <p:nvPr/>
        </p:nvSpPr>
        <p:spPr bwMode="auto">
          <a:xfrm>
            <a:off x="6137671" y="4651287"/>
            <a:ext cx="2805949" cy="18434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rIns="0">
            <a:spAutoFit/>
          </a:bodyPr>
          <a:lstStyle/>
          <a:p>
            <a:pPr lvl="2" algn="r">
              <a:spcBef>
                <a:spcPct val="50000"/>
              </a:spcBef>
            </a:pPr>
            <a:fld id="{BBA2E11D-44E1-43DD-A173-928128880055}" type="slidenum">
              <a:rPr lang="en-GB" sz="598" noProof="1" smtClean="0">
                <a:solidFill>
                  <a:srgbClr val="8197A6"/>
                </a:solidFill>
                <a:latin typeface="Arial" charset="0"/>
                <a:ea typeface="Arial" charset="0"/>
                <a:cs typeface="Arial" charset="0"/>
              </a:rPr>
              <a:pPr lvl="2" algn="r">
                <a:spcBef>
                  <a:spcPct val="50000"/>
                </a:spcBef>
              </a:pPr>
              <a:t>‹#›</a:t>
            </a:fld>
            <a:endParaRPr lang="en-GB" sz="598" b="0" i="0" noProof="0" dirty="0">
              <a:solidFill>
                <a:srgbClr val="8197A6"/>
              </a:solidFill>
              <a:latin typeface="Arial" charset="0"/>
              <a:ea typeface="Arial" charset="0"/>
              <a:cs typeface="Arial" charset="0"/>
            </a:endParaRPr>
          </a:p>
        </p:txBody>
      </p:sp>
      <p:grpSp>
        <p:nvGrpSpPr>
          <p:cNvPr id="38" name="Group 122">
            <a:extLst>
              <a:ext uri="{FF2B5EF4-FFF2-40B4-BE49-F238E27FC236}">
                <a16:creationId xmlns:a16="http://schemas.microsoft.com/office/drawing/2014/main" id="{AFAB0CCD-2616-4252-95B0-E25C4F20B12D}"/>
              </a:ext>
            </a:extLst>
          </p:cNvPr>
          <p:cNvGrpSpPr/>
          <p:nvPr/>
        </p:nvGrpSpPr>
        <p:grpSpPr>
          <a:xfrm>
            <a:off x="169636" y="4930200"/>
            <a:ext cx="6941619" cy="108000"/>
            <a:chOff x="226688" y="6572055"/>
            <a:chExt cx="9280921" cy="144114"/>
          </a:xfrm>
        </p:grpSpPr>
        <p:pic>
          <p:nvPicPr>
            <p:cNvPr id="39" name="Picture 123" descr="at.png">
              <a:extLst>
                <a:ext uri="{FF2B5EF4-FFF2-40B4-BE49-F238E27FC236}">
                  <a16:creationId xmlns:a16="http://schemas.microsoft.com/office/drawing/2014/main" id="{89CB5FC5-E07E-4870-BF08-798AB53CBBE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6688" y="6572055"/>
              <a:ext cx="217977" cy="144114"/>
            </a:xfrm>
            <a:prstGeom prst="rect">
              <a:avLst/>
            </a:prstGeom>
            <a:ln>
              <a:noFill/>
            </a:ln>
          </p:spPr>
        </p:pic>
        <p:pic>
          <p:nvPicPr>
            <p:cNvPr id="40" name="Picture 124" descr="be.png">
              <a:extLst>
                <a:ext uri="{FF2B5EF4-FFF2-40B4-BE49-F238E27FC236}">
                  <a16:creationId xmlns:a16="http://schemas.microsoft.com/office/drawing/2014/main" id="{B43F865A-E935-4465-8282-78974BFB49E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7100" y="6572055"/>
              <a:ext cx="217977" cy="144114"/>
            </a:xfrm>
            <a:prstGeom prst="rect">
              <a:avLst/>
            </a:prstGeom>
            <a:ln>
              <a:noFill/>
            </a:ln>
          </p:spPr>
        </p:pic>
        <p:pic>
          <p:nvPicPr>
            <p:cNvPr id="41" name="Picture 125" descr="ch.png">
              <a:extLst>
                <a:ext uri="{FF2B5EF4-FFF2-40B4-BE49-F238E27FC236}">
                  <a16:creationId xmlns:a16="http://schemas.microsoft.com/office/drawing/2014/main" id="{9A5E6969-B651-4638-BB72-0383E5BFF8D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652002" y="6572055"/>
              <a:ext cx="217977" cy="144114"/>
            </a:xfrm>
            <a:prstGeom prst="rect">
              <a:avLst/>
            </a:prstGeom>
            <a:ln>
              <a:noFill/>
            </a:ln>
          </p:spPr>
        </p:pic>
        <p:pic>
          <p:nvPicPr>
            <p:cNvPr id="42" name="Picture 126" descr="cz.png">
              <a:extLst>
                <a:ext uri="{FF2B5EF4-FFF2-40B4-BE49-F238E27FC236}">
                  <a16:creationId xmlns:a16="http://schemas.microsoft.com/office/drawing/2014/main" id="{0125FC12-7151-41F7-9C33-9481618BA87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70446" y="6572055"/>
              <a:ext cx="217977" cy="144114"/>
            </a:xfrm>
            <a:prstGeom prst="rect">
              <a:avLst/>
            </a:prstGeom>
            <a:ln>
              <a:noFill/>
            </a:ln>
          </p:spPr>
        </p:pic>
        <p:pic>
          <p:nvPicPr>
            <p:cNvPr id="43" name="Picture 127" descr="de.png">
              <a:extLst>
                <a:ext uri="{FF2B5EF4-FFF2-40B4-BE49-F238E27FC236}">
                  <a16:creationId xmlns:a16="http://schemas.microsoft.com/office/drawing/2014/main" id="{808343FF-7A13-4CA0-A464-DDFF4A35E60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830886" y="6572055"/>
              <a:ext cx="217977" cy="144114"/>
            </a:xfrm>
            <a:prstGeom prst="rect">
              <a:avLst/>
            </a:prstGeom>
            <a:ln>
              <a:noFill/>
            </a:ln>
          </p:spPr>
        </p:pic>
        <p:pic>
          <p:nvPicPr>
            <p:cNvPr id="44" name="Picture 128" descr="dk.png">
              <a:extLst>
                <a:ext uri="{FF2B5EF4-FFF2-40B4-BE49-F238E27FC236}">
                  <a16:creationId xmlns:a16="http://schemas.microsoft.com/office/drawing/2014/main" id="{CB32897A-FA16-4F45-90EB-432A645F6B9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340468" y="6572055"/>
              <a:ext cx="217977" cy="144114"/>
            </a:xfrm>
            <a:prstGeom prst="rect">
              <a:avLst/>
            </a:prstGeom>
            <a:ln>
              <a:noFill/>
            </a:ln>
          </p:spPr>
        </p:pic>
        <p:pic>
          <p:nvPicPr>
            <p:cNvPr id="45" name="Picture 129" descr="ee.png">
              <a:extLst>
                <a:ext uri="{FF2B5EF4-FFF2-40B4-BE49-F238E27FC236}">
                  <a16:creationId xmlns:a16="http://schemas.microsoft.com/office/drawing/2014/main" id="{E5564762-E688-4CA7-88D6-3763EDEC7F5C}"/>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710886" y="6572055"/>
              <a:ext cx="217977" cy="144114"/>
            </a:xfrm>
            <a:prstGeom prst="rect">
              <a:avLst/>
            </a:prstGeom>
            <a:ln>
              <a:noFill/>
            </a:ln>
          </p:spPr>
        </p:pic>
        <p:pic>
          <p:nvPicPr>
            <p:cNvPr id="46" name="Picture 130" descr="es.png">
              <a:extLst>
                <a:ext uri="{FF2B5EF4-FFF2-40B4-BE49-F238E27FC236}">
                  <a16:creationId xmlns:a16="http://schemas.microsoft.com/office/drawing/2014/main" id="{ACE91B17-6834-4A8C-8E4D-6313DF69B3EB}"/>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909231" y="6572055"/>
              <a:ext cx="217977" cy="144114"/>
            </a:xfrm>
            <a:prstGeom prst="rect">
              <a:avLst/>
            </a:prstGeom>
            <a:ln>
              <a:noFill/>
            </a:ln>
          </p:spPr>
        </p:pic>
        <p:pic>
          <p:nvPicPr>
            <p:cNvPr id="47" name="Picture 131" descr="fi.png">
              <a:extLst>
                <a:ext uri="{FF2B5EF4-FFF2-40B4-BE49-F238E27FC236}">
                  <a16:creationId xmlns:a16="http://schemas.microsoft.com/office/drawing/2014/main" id="{D3A24353-090A-4BC1-AE09-DEFA7B64DA5B}"/>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2088120" y="6572055"/>
              <a:ext cx="217977" cy="144114"/>
            </a:xfrm>
            <a:prstGeom prst="rect">
              <a:avLst/>
            </a:prstGeom>
            <a:ln>
              <a:noFill/>
            </a:ln>
          </p:spPr>
        </p:pic>
        <p:pic>
          <p:nvPicPr>
            <p:cNvPr id="48" name="Picture 132" descr="fr.png">
              <a:extLst>
                <a:ext uri="{FF2B5EF4-FFF2-40B4-BE49-F238E27FC236}">
                  <a16:creationId xmlns:a16="http://schemas.microsoft.com/office/drawing/2014/main" id="{14FF6451-E2D5-4B3D-ABF7-E6F45678D680}"/>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2456977" y="6572055"/>
              <a:ext cx="217977" cy="144114"/>
            </a:xfrm>
            <a:prstGeom prst="rect">
              <a:avLst/>
            </a:prstGeom>
            <a:ln>
              <a:noFill/>
            </a:ln>
          </p:spPr>
        </p:pic>
        <p:pic>
          <p:nvPicPr>
            <p:cNvPr id="49" name="Picture 133" descr="gr.png">
              <a:extLst>
                <a:ext uri="{FF2B5EF4-FFF2-40B4-BE49-F238E27FC236}">
                  <a16:creationId xmlns:a16="http://schemas.microsoft.com/office/drawing/2014/main" id="{D6B0C089-0181-4E4A-AB36-90A14AE90DA0}"/>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3199746" y="6572055"/>
              <a:ext cx="217977" cy="144114"/>
            </a:xfrm>
            <a:prstGeom prst="rect">
              <a:avLst/>
            </a:prstGeom>
            <a:ln>
              <a:noFill/>
            </a:ln>
          </p:spPr>
        </p:pic>
        <p:pic>
          <p:nvPicPr>
            <p:cNvPr id="50" name="Picture 134" descr="hu.png">
              <a:extLst>
                <a:ext uri="{FF2B5EF4-FFF2-40B4-BE49-F238E27FC236}">
                  <a16:creationId xmlns:a16="http://schemas.microsoft.com/office/drawing/2014/main" id="{AD6623B6-F074-4EB1-B9C7-564677F08255}"/>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3568607" y="6572055"/>
              <a:ext cx="217977" cy="144114"/>
            </a:xfrm>
            <a:prstGeom prst="rect">
              <a:avLst/>
            </a:prstGeom>
            <a:ln>
              <a:noFill/>
            </a:ln>
          </p:spPr>
        </p:pic>
        <p:pic>
          <p:nvPicPr>
            <p:cNvPr id="51" name="Picture 135" descr="ie.png">
              <a:extLst>
                <a:ext uri="{FF2B5EF4-FFF2-40B4-BE49-F238E27FC236}">
                  <a16:creationId xmlns:a16="http://schemas.microsoft.com/office/drawing/2014/main" id="{A0DB9FAA-84DC-45B3-8B17-A26D6A9B2CD0}"/>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3937466" y="6572055"/>
              <a:ext cx="217977" cy="144114"/>
            </a:xfrm>
            <a:prstGeom prst="rect">
              <a:avLst/>
            </a:prstGeom>
            <a:ln>
              <a:noFill/>
            </a:ln>
          </p:spPr>
        </p:pic>
        <p:pic>
          <p:nvPicPr>
            <p:cNvPr id="52" name="Picture 136" descr="it.png">
              <a:extLst>
                <a:ext uri="{FF2B5EF4-FFF2-40B4-BE49-F238E27FC236}">
                  <a16:creationId xmlns:a16="http://schemas.microsoft.com/office/drawing/2014/main" id="{35DC710C-8BE4-4C36-8696-927D3EF030A3}"/>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4306322" y="6572055"/>
              <a:ext cx="217977" cy="144114"/>
            </a:xfrm>
            <a:prstGeom prst="rect">
              <a:avLst/>
            </a:prstGeom>
            <a:ln>
              <a:noFill/>
            </a:ln>
          </p:spPr>
        </p:pic>
        <p:pic>
          <p:nvPicPr>
            <p:cNvPr id="53" name="Picture 137" descr="lu.png">
              <a:extLst>
                <a:ext uri="{FF2B5EF4-FFF2-40B4-BE49-F238E27FC236}">
                  <a16:creationId xmlns:a16="http://schemas.microsoft.com/office/drawing/2014/main" id="{FA841B02-333F-49C0-BC3B-5006204C187B}"/>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4676775" y="6572055"/>
              <a:ext cx="217977" cy="144114"/>
            </a:xfrm>
            <a:prstGeom prst="rect">
              <a:avLst/>
            </a:prstGeom>
            <a:ln>
              <a:noFill/>
            </a:ln>
          </p:spPr>
        </p:pic>
        <p:pic>
          <p:nvPicPr>
            <p:cNvPr id="54" name="Picture 138" descr="nl.png">
              <a:extLst>
                <a:ext uri="{FF2B5EF4-FFF2-40B4-BE49-F238E27FC236}">
                  <a16:creationId xmlns:a16="http://schemas.microsoft.com/office/drawing/2014/main" id="{5820EE99-1050-489A-9687-08077046EEA1}"/>
                </a:ext>
              </a:extLst>
            </p:cNvPr>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5050684" y="6572055"/>
              <a:ext cx="217977" cy="144114"/>
            </a:xfrm>
            <a:prstGeom prst="rect">
              <a:avLst/>
            </a:prstGeom>
            <a:ln>
              <a:noFill/>
            </a:ln>
          </p:spPr>
        </p:pic>
        <p:pic>
          <p:nvPicPr>
            <p:cNvPr id="55" name="Picture 139" descr="no.png">
              <a:extLst>
                <a:ext uri="{FF2B5EF4-FFF2-40B4-BE49-F238E27FC236}">
                  <a16:creationId xmlns:a16="http://schemas.microsoft.com/office/drawing/2014/main" id="{4F8EEB3E-8654-44BB-8756-B54287FE86B5}"/>
                </a:ext>
              </a:extLst>
            </p:cNvPr>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5428051" y="6572055"/>
              <a:ext cx="217977" cy="144114"/>
            </a:xfrm>
            <a:prstGeom prst="rect">
              <a:avLst/>
            </a:prstGeom>
            <a:ln>
              <a:noFill/>
            </a:ln>
          </p:spPr>
        </p:pic>
        <p:pic>
          <p:nvPicPr>
            <p:cNvPr id="56" name="Picture 140" descr="pl.png">
              <a:extLst>
                <a:ext uri="{FF2B5EF4-FFF2-40B4-BE49-F238E27FC236}">
                  <a16:creationId xmlns:a16="http://schemas.microsoft.com/office/drawing/2014/main" id="{66F346BE-8144-499E-8F81-6BE7B7057026}"/>
                </a:ext>
              </a:extLst>
            </p:cNvPr>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5795181" y="6572055"/>
              <a:ext cx="217977" cy="144114"/>
            </a:xfrm>
            <a:prstGeom prst="rect">
              <a:avLst/>
            </a:prstGeom>
            <a:ln>
              <a:noFill/>
            </a:ln>
          </p:spPr>
        </p:pic>
        <p:pic>
          <p:nvPicPr>
            <p:cNvPr id="57" name="Picture 141" descr="pt.png">
              <a:extLst>
                <a:ext uri="{FF2B5EF4-FFF2-40B4-BE49-F238E27FC236}">
                  <a16:creationId xmlns:a16="http://schemas.microsoft.com/office/drawing/2014/main" id="{60390774-B085-44C0-8128-3B2100909268}"/>
                </a:ext>
              </a:extLst>
            </p:cNvPr>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6167359" y="6572055"/>
              <a:ext cx="217977" cy="144114"/>
            </a:xfrm>
            <a:prstGeom prst="rect">
              <a:avLst/>
            </a:prstGeom>
            <a:ln>
              <a:noFill/>
            </a:ln>
          </p:spPr>
        </p:pic>
        <p:pic>
          <p:nvPicPr>
            <p:cNvPr id="58" name="Picture 142" descr="ro.png">
              <a:extLst>
                <a:ext uri="{FF2B5EF4-FFF2-40B4-BE49-F238E27FC236}">
                  <a16:creationId xmlns:a16="http://schemas.microsoft.com/office/drawing/2014/main" id="{970A111D-4938-427C-8A71-0F422B845BEC}"/>
                </a:ext>
              </a:extLst>
            </p:cNvPr>
            <p:cNvPicPr>
              <a:picLocks noChangeAspect="1"/>
            </p:cNvPicPr>
            <p:nvPr/>
          </p:nvPicPr>
          <p:blipFill>
            <a:blip r:embed="rId23" cstate="email">
              <a:extLst>
                <a:ext uri="{28A0092B-C50C-407E-A947-70E740481C1C}">
                  <a14:useLocalDpi xmlns:a14="http://schemas.microsoft.com/office/drawing/2010/main"/>
                </a:ext>
              </a:extLst>
            </a:blip>
            <a:stretch>
              <a:fillRect/>
            </a:stretch>
          </p:blipFill>
          <p:spPr>
            <a:xfrm>
              <a:off x="6541267" y="6572055"/>
              <a:ext cx="217977" cy="144114"/>
            </a:xfrm>
            <a:prstGeom prst="rect">
              <a:avLst/>
            </a:prstGeom>
            <a:ln>
              <a:noFill/>
            </a:ln>
          </p:spPr>
        </p:pic>
        <p:pic>
          <p:nvPicPr>
            <p:cNvPr id="59" name="Picture 143" descr="se.png">
              <a:extLst>
                <a:ext uri="{FF2B5EF4-FFF2-40B4-BE49-F238E27FC236}">
                  <a16:creationId xmlns:a16="http://schemas.microsoft.com/office/drawing/2014/main" id="{A0BC0473-0AE0-49CD-9D08-058098161B59}"/>
                </a:ext>
              </a:extLst>
            </p:cNvPr>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7279811" y="6572055"/>
              <a:ext cx="217977" cy="144114"/>
            </a:xfrm>
            <a:prstGeom prst="rect">
              <a:avLst/>
            </a:prstGeom>
            <a:ln>
              <a:noFill/>
            </a:ln>
          </p:spPr>
        </p:pic>
        <p:pic>
          <p:nvPicPr>
            <p:cNvPr id="60" name="Picture 144" descr="uk.png">
              <a:extLst>
                <a:ext uri="{FF2B5EF4-FFF2-40B4-BE49-F238E27FC236}">
                  <a16:creationId xmlns:a16="http://schemas.microsoft.com/office/drawing/2014/main" id="{9126FF38-3070-4767-B585-617DA2A18558}"/>
                </a:ext>
              </a:extLst>
            </p:cNvPr>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8017547" y="6572055"/>
              <a:ext cx="217977" cy="144114"/>
            </a:xfrm>
            <a:prstGeom prst="rect">
              <a:avLst/>
            </a:prstGeom>
            <a:ln>
              <a:noFill/>
            </a:ln>
          </p:spPr>
        </p:pic>
        <p:pic>
          <p:nvPicPr>
            <p:cNvPr id="61" name="Picture 145" descr="ca.png">
              <a:extLst>
                <a:ext uri="{FF2B5EF4-FFF2-40B4-BE49-F238E27FC236}">
                  <a16:creationId xmlns:a16="http://schemas.microsoft.com/office/drawing/2014/main" id="{B91F32F2-636E-48AE-9367-1D1CB9064BAF}"/>
                </a:ext>
              </a:extLst>
            </p:cNvPr>
            <p:cNvPicPr>
              <a:picLocks noChangeAspect="1"/>
            </p:cNvPicPr>
            <p:nvPr/>
          </p:nvPicPr>
          <p:blipFill>
            <a:blip r:embed="rId26" cstate="email">
              <a:extLst>
                <a:ext uri="{28A0092B-C50C-407E-A947-70E740481C1C}">
                  <a14:useLocalDpi xmlns:a14="http://schemas.microsoft.com/office/drawing/2010/main"/>
                </a:ext>
              </a:extLst>
            </a:blip>
            <a:stretch>
              <a:fillRect/>
            </a:stretch>
          </p:blipFill>
          <p:spPr>
            <a:xfrm>
              <a:off x="9291609" y="6573362"/>
              <a:ext cx="216000" cy="142807"/>
            </a:xfrm>
            <a:prstGeom prst="rect">
              <a:avLst/>
            </a:prstGeom>
            <a:ln>
              <a:noFill/>
            </a:ln>
          </p:spPr>
        </p:pic>
        <p:pic>
          <p:nvPicPr>
            <p:cNvPr id="62" name="Picture 146">
              <a:extLst>
                <a:ext uri="{FF2B5EF4-FFF2-40B4-BE49-F238E27FC236}">
                  <a16:creationId xmlns:a16="http://schemas.microsoft.com/office/drawing/2014/main" id="{CE261003-4D2D-402D-A16E-5B480E579EE8}"/>
                </a:ext>
              </a:extLst>
            </p:cNvPr>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a:xfrm>
              <a:off x="8555553" y="6572169"/>
              <a:ext cx="216000" cy="144000"/>
            </a:xfrm>
            <a:prstGeom prst="rect">
              <a:avLst/>
            </a:prstGeom>
          </p:spPr>
        </p:pic>
        <p:pic>
          <p:nvPicPr>
            <p:cNvPr id="63" name="Picture 147" descr="si.png">
              <a:extLst>
                <a:ext uri="{FF2B5EF4-FFF2-40B4-BE49-F238E27FC236}">
                  <a16:creationId xmlns:a16="http://schemas.microsoft.com/office/drawing/2014/main" id="{703203ED-D2AC-4617-8D2A-E6A00CAAE72E}"/>
                </a:ext>
              </a:extLst>
            </p:cNvPr>
            <p:cNvPicPr>
              <a:picLocks noChangeAspect="1"/>
            </p:cNvPicPr>
            <p:nvPr/>
          </p:nvPicPr>
          <p:blipFill>
            <a:blip r:embed="rId28" cstate="email">
              <a:extLst>
                <a:ext uri="{28A0092B-C50C-407E-A947-70E740481C1C}">
                  <a14:useLocalDpi xmlns:a14="http://schemas.microsoft.com/office/drawing/2010/main"/>
                </a:ext>
              </a:extLst>
            </a:blip>
            <a:stretch>
              <a:fillRect/>
            </a:stretch>
          </p:blipFill>
          <p:spPr>
            <a:xfrm>
              <a:off x="8928090" y="6572513"/>
              <a:ext cx="217284" cy="143656"/>
            </a:xfrm>
            <a:prstGeom prst="rect">
              <a:avLst/>
            </a:prstGeom>
          </p:spPr>
        </p:pic>
      </p:grpSp>
      <p:pic>
        <p:nvPicPr>
          <p:cNvPr id="7" name="Picture 5">
            <a:extLst>
              <a:ext uri="{FF2B5EF4-FFF2-40B4-BE49-F238E27FC236}">
                <a16:creationId xmlns:a16="http://schemas.microsoft.com/office/drawing/2014/main" id="{FB5B8AD4-80D4-4FDD-B3FE-57DDCE5E75BC}"/>
              </a:ext>
            </a:extLst>
          </p:cNvPr>
          <p:cNvPicPr>
            <a:picLocks/>
          </p:cNvPicPr>
          <p:nvPr/>
        </p:nvPicPr>
        <p:blipFill>
          <a:blip r:embed="rId29" cstate="email">
            <a:extLst>
              <a:ext uri="{28A0092B-C50C-407E-A947-70E740481C1C}">
                <a14:useLocalDpi xmlns:a14="http://schemas.microsoft.com/office/drawing/2010/main"/>
              </a:ext>
            </a:extLst>
          </a:blip>
          <a:stretch>
            <a:fillRect/>
          </a:stretch>
        </p:blipFill>
        <p:spPr>
          <a:xfrm>
            <a:off x="7735947" y="4938300"/>
            <a:ext cx="1225150" cy="78300"/>
          </a:xfrm>
          <a:prstGeom prst="rect">
            <a:avLst/>
          </a:prstGeom>
        </p:spPr>
      </p:pic>
      <p:cxnSp>
        <p:nvCxnSpPr>
          <p:cNvPr id="36" name="Straight Connector 35">
            <a:extLst>
              <a:ext uri="{FF2B5EF4-FFF2-40B4-BE49-F238E27FC236}">
                <a16:creationId xmlns:a16="http://schemas.microsoft.com/office/drawing/2014/main" id="{E5880B0D-A6A8-4687-98E2-A96E60FA37AA}"/>
              </a:ext>
            </a:extLst>
          </p:cNvPr>
          <p:cNvCxnSpPr>
            <a:cxnSpLocks/>
          </p:cNvCxnSpPr>
          <p:nvPr/>
        </p:nvCxnSpPr>
        <p:spPr>
          <a:xfrm>
            <a:off x="165624" y="4817228"/>
            <a:ext cx="8777997"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49C1B0E-6D53-4CDD-9145-B0B42CF57C06}"/>
              </a:ext>
            </a:extLst>
          </p:cNvPr>
          <p:cNvCxnSpPr/>
          <p:nvPr/>
        </p:nvCxnSpPr>
        <p:spPr>
          <a:xfrm>
            <a:off x="163250" y="661645"/>
            <a:ext cx="8802231"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4564520"/>
      </p:ext>
    </p:extLst>
  </p:cSld>
  <p:clrMapOvr>
    <a:masterClrMapping/>
  </p:clrMapOvr>
  <p:hf sldNum="0"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DARK3">
    <p:spTree>
      <p:nvGrpSpPr>
        <p:cNvPr id="1" name=""/>
        <p:cNvGrpSpPr/>
        <p:nvPr/>
      </p:nvGrpSpPr>
      <p:grpSpPr>
        <a:xfrm>
          <a:off x="0" y="0"/>
          <a:ext cx="0" cy="0"/>
          <a:chOff x="0" y="0"/>
          <a:chExt cx="0" cy="0"/>
        </a:xfrm>
      </p:grpSpPr>
      <p:grpSp>
        <p:nvGrpSpPr>
          <p:cNvPr id="6" name="Group 37" hidden="1">
            <a:extLst>
              <a:ext uri="{FF2B5EF4-FFF2-40B4-BE49-F238E27FC236}">
                <a16:creationId xmlns:a16="http://schemas.microsoft.com/office/drawing/2014/main" id="{978F2107-068F-4327-9136-6EB3073A4403}"/>
              </a:ext>
            </a:extLst>
          </p:cNvPr>
          <p:cNvGrpSpPr/>
          <p:nvPr/>
        </p:nvGrpSpPr>
        <p:grpSpPr>
          <a:xfrm>
            <a:off x="331695" y="2592637"/>
            <a:ext cx="8865363" cy="2227791"/>
            <a:chOff x="442260" y="3600153"/>
            <a:chExt cx="11820483" cy="2970388"/>
          </a:xfrm>
        </p:grpSpPr>
        <p:cxnSp>
          <p:nvCxnSpPr>
            <p:cNvPr id="7" name="Straight Connector 38">
              <a:extLst>
                <a:ext uri="{FF2B5EF4-FFF2-40B4-BE49-F238E27FC236}">
                  <a16:creationId xmlns:a16="http://schemas.microsoft.com/office/drawing/2014/main" id="{B5909EFF-FFE7-4DCA-BB35-2930538F8575}"/>
                </a:ext>
              </a:extLst>
            </p:cNvPr>
            <p:cNvCxnSpPr/>
            <p:nvPr/>
          </p:nvCxnSpPr>
          <p:spPr>
            <a:xfrm flipV="1">
              <a:off x="930228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8" name="Straight Connector 39">
              <a:extLst>
                <a:ext uri="{FF2B5EF4-FFF2-40B4-BE49-F238E27FC236}">
                  <a16:creationId xmlns:a16="http://schemas.microsoft.com/office/drawing/2014/main" id="{BBF66BD5-8EBB-4321-AEA7-778A769BCD0F}"/>
                </a:ext>
              </a:extLst>
            </p:cNvPr>
            <p:cNvCxnSpPr/>
            <p:nvPr/>
          </p:nvCxnSpPr>
          <p:spPr>
            <a:xfrm flipV="1">
              <a:off x="877305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9" name="Straight Connector 40">
              <a:extLst>
                <a:ext uri="{FF2B5EF4-FFF2-40B4-BE49-F238E27FC236}">
                  <a16:creationId xmlns:a16="http://schemas.microsoft.com/office/drawing/2014/main" id="{B6105F55-6F73-4EAC-A6FE-341C1EDD082D}"/>
                </a:ext>
              </a:extLst>
            </p:cNvPr>
            <p:cNvCxnSpPr/>
            <p:nvPr/>
          </p:nvCxnSpPr>
          <p:spPr>
            <a:xfrm flipV="1">
              <a:off x="8235524"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0" name="Straight Connector 41">
              <a:extLst>
                <a:ext uri="{FF2B5EF4-FFF2-40B4-BE49-F238E27FC236}">
                  <a16:creationId xmlns:a16="http://schemas.microsoft.com/office/drawing/2014/main" id="{231C4A1D-0D18-4C45-8CD2-9B482D211697}"/>
                </a:ext>
              </a:extLst>
            </p:cNvPr>
            <p:cNvCxnSpPr/>
            <p:nvPr/>
          </p:nvCxnSpPr>
          <p:spPr>
            <a:xfrm flipV="1">
              <a:off x="78660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1" name="Straight Connector 42">
              <a:extLst>
                <a:ext uri="{FF2B5EF4-FFF2-40B4-BE49-F238E27FC236}">
                  <a16:creationId xmlns:a16="http://schemas.microsoft.com/office/drawing/2014/main" id="{887B699A-26D9-4993-847C-C919922EE7EC}"/>
                </a:ext>
              </a:extLst>
            </p:cNvPr>
            <p:cNvCxnSpPr/>
            <p:nvPr/>
          </p:nvCxnSpPr>
          <p:spPr>
            <a:xfrm flipV="1">
              <a:off x="7498863"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2" name="Straight Connector 43">
              <a:extLst>
                <a:ext uri="{FF2B5EF4-FFF2-40B4-BE49-F238E27FC236}">
                  <a16:creationId xmlns:a16="http://schemas.microsoft.com/office/drawing/2014/main" id="{2861B340-F5C1-4BA1-BA98-8D650473066B}"/>
                </a:ext>
              </a:extLst>
            </p:cNvPr>
            <p:cNvCxnSpPr/>
            <p:nvPr/>
          </p:nvCxnSpPr>
          <p:spPr>
            <a:xfrm flipV="1">
              <a:off x="7127208"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3" name="Straight Connector 44">
              <a:extLst>
                <a:ext uri="{FF2B5EF4-FFF2-40B4-BE49-F238E27FC236}">
                  <a16:creationId xmlns:a16="http://schemas.microsoft.com/office/drawing/2014/main" id="{C3568F9F-131F-4452-A304-F5E5399BCD8C}"/>
                </a:ext>
              </a:extLst>
            </p:cNvPr>
            <p:cNvCxnSpPr/>
            <p:nvPr/>
          </p:nvCxnSpPr>
          <p:spPr>
            <a:xfrm flipV="1">
              <a:off x="675865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4" name="Straight Connector 45">
              <a:extLst>
                <a:ext uri="{FF2B5EF4-FFF2-40B4-BE49-F238E27FC236}">
                  <a16:creationId xmlns:a16="http://schemas.microsoft.com/office/drawing/2014/main" id="{CF836D01-B716-45B7-86B0-7412F0310BC3}"/>
                </a:ext>
              </a:extLst>
            </p:cNvPr>
            <p:cNvCxnSpPr/>
            <p:nvPr/>
          </p:nvCxnSpPr>
          <p:spPr>
            <a:xfrm flipV="1">
              <a:off x="638946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46">
              <a:extLst>
                <a:ext uri="{FF2B5EF4-FFF2-40B4-BE49-F238E27FC236}">
                  <a16:creationId xmlns:a16="http://schemas.microsoft.com/office/drawing/2014/main" id="{456D7560-3022-407D-A56A-387D1CF7CBBE}"/>
                </a:ext>
              </a:extLst>
            </p:cNvPr>
            <p:cNvCxnSpPr/>
            <p:nvPr/>
          </p:nvCxnSpPr>
          <p:spPr>
            <a:xfrm flipV="1">
              <a:off x="6009868" y="3607282"/>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6" name="Straight Connector 47">
              <a:extLst>
                <a:ext uri="{FF2B5EF4-FFF2-40B4-BE49-F238E27FC236}">
                  <a16:creationId xmlns:a16="http://schemas.microsoft.com/office/drawing/2014/main" id="{C7A0A529-063D-45DD-8385-C74DBDC59E7E}"/>
                </a:ext>
              </a:extLst>
            </p:cNvPr>
            <p:cNvCxnSpPr/>
            <p:nvPr/>
          </p:nvCxnSpPr>
          <p:spPr>
            <a:xfrm flipV="1">
              <a:off x="56439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7" name="Straight Connector 48">
              <a:extLst>
                <a:ext uri="{FF2B5EF4-FFF2-40B4-BE49-F238E27FC236}">
                  <a16:creationId xmlns:a16="http://schemas.microsoft.com/office/drawing/2014/main" id="{A931E34D-B55F-40AD-83AF-7163B7D714F7}"/>
                </a:ext>
              </a:extLst>
            </p:cNvPr>
            <p:cNvCxnSpPr/>
            <p:nvPr/>
          </p:nvCxnSpPr>
          <p:spPr>
            <a:xfrm flipV="1">
              <a:off x="526926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8" name="Straight Connector 49">
              <a:extLst>
                <a:ext uri="{FF2B5EF4-FFF2-40B4-BE49-F238E27FC236}">
                  <a16:creationId xmlns:a16="http://schemas.microsoft.com/office/drawing/2014/main" id="{85C0AB43-36CD-4E1C-BBD6-F6E40C7E2D07}"/>
                </a:ext>
              </a:extLst>
            </p:cNvPr>
            <p:cNvCxnSpPr/>
            <p:nvPr/>
          </p:nvCxnSpPr>
          <p:spPr>
            <a:xfrm flipV="1">
              <a:off x="48896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9" name="Straight Connector 50">
              <a:extLst>
                <a:ext uri="{FF2B5EF4-FFF2-40B4-BE49-F238E27FC236}">
                  <a16:creationId xmlns:a16="http://schemas.microsoft.com/office/drawing/2014/main" id="{78CD91FC-28C9-4AC7-87D2-3236ADA79432}"/>
                </a:ext>
              </a:extLst>
            </p:cNvPr>
            <p:cNvCxnSpPr/>
            <p:nvPr/>
          </p:nvCxnSpPr>
          <p:spPr>
            <a:xfrm flipV="1">
              <a:off x="452332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0" name="Straight Connector 51">
              <a:extLst>
                <a:ext uri="{FF2B5EF4-FFF2-40B4-BE49-F238E27FC236}">
                  <a16:creationId xmlns:a16="http://schemas.microsoft.com/office/drawing/2014/main" id="{43CC5094-48A5-4786-A10E-9CE8FDA8F34F}"/>
                </a:ext>
              </a:extLst>
            </p:cNvPr>
            <p:cNvCxnSpPr/>
            <p:nvPr/>
          </p:nvCxnSpPr>
          <p:spPr>
            <a:xfrm flipV="1">
              <a:off x="415592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1" name="Straight Connector 52">
              <a:extLst>
                <a:ext uri="{FF2B5EF4-FFF2-40B4-BE49-F238E27FC236}">
                  <a16:creationId xmlns:a16="http://schemas.microsoft.com/office/drawing/2014/main" id="{B1CF75A4-9F1F-48F6-AFDA-C7897F2C1B55}"/>
                </a:ext>
              </a:extLst>
            </p:cNvPr>
            <p:cNvCxnSpPr/>
            <p:nvPr/>
          </p:nvCxnSpPr>
          <p:spPr>
            <a:xfrm flipV="1">
              <a:off x="3786582"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2" name="Straight Connector 53">
              <a:extLst>
                <a:ext uri="{FF2B5EF4-FFF2-40B4-BE49-F238E27FC236}">
                  <a16:creationId xmlns:a16="http://schemas.microsoft.com/office/drawing/2014/main" id="{D8B3EC32-3BCC-4CF3-A8AB-D5695C387FB1}"/>
                </a:ext>
              </a:extLst>
            </p:cNvPr>
            <p:cNvCxnSpPr/>
            <p:nvPr/>
          </p:nvCxnSpPr>
          <p:spPr>
            <a:xfrm flipV="1">
              <a:off x="342049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54">
              <a:extLst>
                <a:ext uri="{FF2B5EF4-FFF2-40B4-BE49-F238E27FC236}">
                  <a16:creationId xmlns:a16="http://schemas.microsoft.com/office/drawing/2014/main" id="{646D2636-826F-4188-AECD-8E9F547C330E}"/>
                </a:ext>
              </a:extLst>
            </p:cNvPr>
            <p:cNvCxnSpPr/>
            <p:nvPr/>
          </p:nvCxnSpPr>
          <p:spPr>
            <a:xfrm flipV="1">
              <a:off x="305109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4" name="Straight Connector 55">
              <a:extLst>
                <a:ext uri="{FF2B5EF4-FFF2-40B4-BE49-F238E27FC236}">
                  <a16:creationId xmlns:a16="http://schemas.microsoft.com/office/drawing/2014/main" id="{D5190618-4665-4F2E-8844-020AD30239F6}"/>
                </a:ext>
              </a:extLst>
            </p:cNvPr>
            <p:cNvCxnSpPr/>
            <p:nvPr/>
          </p:nvCxnSpPr>
          <p:spPr>
            <a:xfrm flipV="1">
              <a:off x="267428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5" name="Straight Connector 56">
              <a:extLst>
                <a:ext uri="{FF2B5EF4-FFF2-40B4-BE49-F238E27FC236}">
                  <a16:creationId xmlns:a16="http://schemas.microsoft.com/office/drawing/2014/main" id="{E501E497-7672-440E-967B-911C1D6B4B10}"/>
                </a:ext>
              </a:extLst>
            </p:cNvPr>
            <p:cNvCxnSpPr/>
            <p:nvPr/>
          </p:nvCxnSpPr>
          <p:spPr>
            <a:xfrm flipV="1">
              <a:off x="23085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6" name="Straight Connector 57">
              <a:extLst>
                <a:ext uri="{FF2B5EF4-FFF2-40B4-BE49-F238E27FC236}">
                  <a16:creationId xmlns:a16="http://schemas.microsoft.com/office/drawing/2014/main" id="{8A688C29-83E0-4CC9-A8C5-B6B30A57710C}"/>
                </a:ext>
              </a:extLst>
            </p:cNvPr>
            <p:cNvCxnSpPr/>
            <p:nvPr/>
          </p:nvCxnSpPr>
          <p:spPr>
            <a:xfrm flipV="1">
              <a:off x="193107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58">
              <a:extLst>
                <a:ext uri="{FF2B5EF4-FFF2-40B4-BE49-F238E27FC236}">
                  <a16:creationId xmlns:a16="http://schemas.microsoft.com/office/drawing/2014/main" id="{8D3348AE-2C08-472A-92E4-12BF79B738D1}"/>
                </a:ext>
              </a:extLst>
            </p:cNvPr>
            <p:cNvCxnSpPr/>
            <p:nvPr/>
          </p:nvCxnSpPr>
          <p:spPr>
            <a:xfrm flipV="1">
              <a:off x="155844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8" name="Straight Connector 59">
              <a:extLst>
                <a:ext uri="{FF2B5EF4-FFF2-40B4-BE49-F238E27FC236}">
                  <a16:creationId xmlns:a16="http://schemas.microsoft.com/office/drawing/2014/main" id="{D93531AE-9D57-49CA-BC46-F7384685F786}"/>
                </a:ext>
              </a:extLst>
            </p:cNvPr>
            <p:cNvCxnSpPr/>
            <p:nvPr/>
          </p:nvCxnSpPr>
          <p:spPr>
            <a:xfrm flipV="1">
              <a:off x="11883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9" name="Straight Connector 60">
              <a:extLst>
                <a:ext uri="{FF2B5EF4-FFF2-40B4-BE49-F238E27FC236}">
                  <a16:creationId xmlns:a16="http://schemas.microsoft.com/office/drawing/2014/main" id="{6130565B-76F2-434C-8896-54E337D6B462}"/>
                </a:ext>
              </a:extLst>
            </p:cNvPr>
            <p:cNvCxnSpPr/>
            <p:nvPr/>
          </p:nvCxnSpPr>
          <p:spPr>
            <a:xfrm flipV="1">
              <a:off x="81408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0" name="Straight Connector 61">
              <a:extLst>
                <a:ext uri="{FF2B5EF4-FFF2-40B4-BE49-F238E27FC236}">
                  <a16:creationId xmlns:a16="http://schemas.microsoft.com/office/drawing/2014/main" id="{A0D45B84-40CC-46CF-ACE4-C3A1732817B3}"/>
                </a:ext>
              </a:extLst>
            </p:cNvPr>
            <p:cNvCxnSpPr/>
            <p:nvPr/>
          </p:nvCxnSpPr>
          <p:spPr>
            <a:xfrm flipV="1">
              <a:off x="4422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grpSp>
      <p:sp>
        <p:nvSpPr>
          <p:cNvPr id="2" name="Titolo 1">
            <a:extLst>
              <a:ext uri="{FF2B5EF4-FFF2-40B4-BE49-F238E27FC236}">
                <a16:creationId xmlns:a16="http://schemas.microsoft.com/office/drawing/2014/main" id="{07D574C9-96B2-42EF-A9BC-D62E458D5C9F}"/>
              </a:ext>
            </a:extLst>
          </p:cNvPr>
          <p:cNvSpPr>
            <a:spLocks noGrp="1"/>
          </p:cNvSpPr>
          <p:nvPr>
            <p:ph type="title" hasCustomPrompt="1"/>
          </p:nvPr>
        </p:nvSpPr>
        <p:spPr/>
        <p:txBody>
          <a:bodyPr/>
          <a:lstStyle/>
          <a:p>
            <a:r>
              <a:rPr lang="en-GB" altLang="en-US" noProof="0" dirty="0"/>
              <a:t>CLICK TO EDIT MASTER TITLE STYLE</a:t>
            </a:r>
            <a:endParaRPr lang="en-GB" noProof="0" dirty="0"/>
          </a:p>
        </p:txBody>
      </p:sp>
      <p:sp>
        <p:nvSpPr>
          <p:cNvPr id="3" name="Content Placeholder 2">
            <a:extLst>
              <a:ext uri="{FF2B5EF4-FFF2-40B4-BE49-F238E27FC236}">
                <a16:creationId xmlns:a16="http://schemas.microsoft.com/office/drawing/2014/main" id="{3B009754-3A1E-461E-B289-FE7FC85C2E42}"/>
              </a:ext>
            </a:extLst>
          </p:cNvPr>
          <p:cNvSpPr>
            <a:spLocks noGrp="1"/>
          </p:cNvSpPr>
          <p:nvPr>
            <p:ph idx="1"/>
          </p:nvPr>
        </p:nvSpPr>
        <p:spPr>
          <a:xfrm>
            <a:off x="164251" y="661500"/>
            <a:ext cx="8799538" cy="3996000"/>
          </a:xfrm>
        </p:spPr>
        <p:txBody>
          <a:bodyPr/>
          <a:lstStyle>
            <a:lvl1pPr>
              <a:defRPr sz="1346"/>
            </a:lvl1pPr>
            <a:lvl2pPr>
              <a:defRPr sz="1346"/>
            </a:lvl2pPr>
            <a:lvl3pPr>
              <a:defRPr sz="1346"/>
            </a:lvl3pPr>
            <a:lvl4pPr>
              <a:defRPr sz="1346"/>
            </a:lvl4pPr>
            <a:lvl5pPr>
              <a:defRPr sz="1346"/>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cxnSp>
        <p:nvCxnSpPr>
          <p:cNvPr id="31" name="Straight Connector 30">
            <a:extLst>
              <a:ext uri="{FF2B5EF4-FFF2-40B4-BE49-F238E27FC236}">
                <a16:creationId xmlns:a16="http://schemas.microsoft.com/office/drawing/2014/main" id="{D47A283E-2E94-448F-92E5-2474B2498001}"/>
              </a:ext>
            </a:extLst>
          </p:cNvPr>
          <p:cNvCxnSpPr/>
          <p:nvPr/>
        </p:nvCxnSpPr>
        <p:spPr>
          <a:xfrm>
            <a:off x="163250" y="661645"/>
            <a:ext cx="8802231"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6907121"/>
      </p:ext>
    </p:extLst>
  </p:cSld>
  <p:clrMapOvr>
    <a:masterClrMapping/>
  </p:clrMapOvr>
  <p:hf sldNum="0" hd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DARK4">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3D3CCAE-5E68-40B7-96F4-1867CB3C210D}"/>
              </a:ext>
            </a:extLst>
          </p:cNvPr>
          <p:cNvSpPr>
            <a:spLocks noGrp="1"/>
          </p:cNvSpPr>
          <p:nvPr>
            <p:ph type="title" hasCustomPrompt="1"/>
          </p:nvPr>
        </p:nvSpPr>
        <p:spPr/>
        <p:txBody>
          <a:bodyPr/>
          <a:lstStyle/>
          <a:p>
            <a:r>
              <a:rPr lang="en-GB" altLang="en-US" noProof="0" dirty="0"/>
              <a:t>CLICK TO EDIT MASTER TITLE STYLE</a:t>
            </a:r>
            <a:endParaRPr lang="en-GB" noProof="0" dirty="0"/>
          </a:p>
        </p:txBody>
      </p:sp>
      <p:graphicFrame>
        <p:nvGraphicFramePr>
          <p:cNvPr id="3" name="Chart 62">
            <a:extLst>
              <a:ext uri="{FF2B5EF4-FFF2-40B4-BE49-F238E27FC236}">
                <a16:creationId xmlns:a16="http://schemas.microsoft.com/office/drawing/2014/main" id="{F74DFCCB-83DE-47F4-9FF3-8FAEE5BF92D8}"/>
              </a:ext>
            </a:extLst>
          </p:cNvPr>
          <p:cNvGraphicFramePr/>
          <p:nvPr/>
        </p:nvGraphicFramePr>
        <p:xfrm>
          <a:off x="208706" y="991337"/>
          <a:ext cx="8718206" cy="346792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62">
            <a:extLst>
              <a:ext uri="{FF2B5EF4-FFF2-40B4-BE49-F238E27FC236}">
                <a16:creationId xmlns:a16="http://schemas.microsoft.com/office/drawing/2014/main" id="{1D3688BC-A29F-4FC4-A11A-398FE4188E1F}"/>
              </a:ext>
            </a:extLst>
          </p:cNvPr>
          <p:cNvGraphicFramePr/>
          <p:nvPr>
            <p:extLst>
              <p:ext uri="{D42A27DB-BD31-4B8C-83A1-F6EECF244321}">
                <p14:modId xmlns:p14="http://schemas.microsoft.com/office/powerpoint/2010/main" val="3844526105"/>
              </p:ext>
            </p:extLst>
          </p:nvPr>
        </p:nvGraphicFramePr>
        <p:xfrm>
          <a:off x="208137" y="1011631"/>
          <a:ext cx="8694432" cy="3538919"/>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Straight Connector 7">
            <a:extLst>
              <a:ext uri="{FF2B5EF4-FFF2-40B4-BE49-F238E27FC236}">
                <a16:creationId xmlns:a16="http://schemas.microsoft.com/office/drawing/2014/main" id="{2D8F5593-453E-4297-89C3-AF572A2F008F}"/>
              </a:ext>
            </a:extLst>
          </p:cNvPr>
          <p:cNvCxnSpPr/>
          <p:nvPr/>
        </p:nvCxnSpPr>
        <p:spPr>
          <a:xfrm>
            <a:off x="163250" y="661645"/>
            <a:ext cx="8802231"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151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repeatCount="0" fill="hold" grpId="0" nodeType="afterEffect">
                                  <p:stCondLst>
                                    <p:cond delay="0"/>
                                  </p:stCondLst>
                                  <p:childTnLst>
                                    <p:set>
                                      <p:cBhvr>
                                        <p:cTn id="6" dur="1" fill="hold">
                                          <p:stCondLst>
                                            <p:cond delay="0"/>
                                          </p:stCondLst>
                                        </p:cTn>
                                        <p:tgtEl>
                                          <p:spTgt spid="3">
                                            <p:graphicEl>
                                              <a:chart seriesIdx="-3" categoryIdx="-3" bldStep="gridLegend"/>
                                            </p:graphicEl>
                                          </p:spTgt>
                                        </p:tgtEl>
                                        <p:attrNameLst>
                                          <p:attrName>style.visibility</p:attrName>
                                        </p:attrNameLst>
                                      </p:cBhvr>
                                      <p:to>
                                        <p:strVal val="visible"/>
                                      </p:to>
                                    </p:set>
                                    <p:animEffect transition="in" filter="wipe(down)">
                                      <p:cBhvr>
                                        <p:cTn id="7" dur="300"/>
                                        <p:tgtEl>
                                          <p:spTgt spid="3">
                                            <p:graphicEl>
                                              <a:chart seriesIdx="-3" categoryIdx="-3" bldStep="gridLegend"/>
                                            </p:graphicEl>
                                          </p:spTgt>
                                        </p:tgtEl>
                                      </p:cBhvr>
                                    </p:animEffect>
                                  </p:childTnLst>
                                </p:cTn>
                              </p:par>
                            </p:childTnLst>
                          </p:cTn>
                        </p:par>
                        <p:par>
                          <p:cTn id="8" fill="hold">
                            <p:stCondLst>
                              <p:cond delay="300"/>
                            </p:stCondLst>
                            <p:childTnLst>
                              <p:par>
                                <p:cTn id="9" presetID="22" presetClass="entr" presetSubtype="4" repeatCount="0" fill="hold" grpId="0" nodeType="afterEffect">
                                  <p:stCondLst>
                                    <p:cond delay="0"/>
                                  </p:stCondLst>
                                  <p:childTnLst>
                                    <p:set>
                                      <p:cBhvr>
                                        <p:cTn id="10"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wipe(down)">
                                      <p:cBhvr>
                                        <p:cTn id="11" dur="300"/>
                                        <p:tgtEl>
                                          <p:spTgt spid="6">
                                            <p:graphicEl>
                                              <a:chart seriesIdx="-3" categoryIdx="-3" bldStep="gridLegend"/>
                                            </p:graphicEl>
                                          </p:spTgt>
                                        </p:tgtEl>
                                      </p:cBhvr>
                                    </p:animEffect>
                                  </p:childTnLst>
                                </p:cTn>
                              </p:par>
                            </p:childTnLst>
                          </p:cTn>
                        </p:par>
                        <p:par>
                          <p:cTn id="12" fill="hold">
                            <p:stCondLst>
                              <p:cond delay="600"/>
                            </p:stCondLst>
                            <p:childTnLst>
                              <p:par>
                                <p:cTn id="13" presetID="22" presetClass="entr" presetSubtype="4" repeatCount="0" fill="hold" grpId="0" nodeType="afterEffect">
                                  <p:stCondLst>
                                    <p:cond delay="0"/>
                                  </p:stCondLst>
                                  <p:childTnLst>
                                    <p:set>
                                      <p:cBhvr>
                                        <p:cTn id="14" dur="1" fill="hold">
                                          <p:stCondLst>
                                            <p:cond delay="0"/>
                                          </p:stCondLst>
                                        </p:cTn>
                                        <p:tgtEl>
                                          <p:spTgt spid="6">
                                            <p:graphicEl>
                                              <a:chart seriesIdx="-4" categoryIdx="0" bldStep="category"/>
                                            </p:graphicEl>
                                          </p:spTgt>
                                        </p:tgtEl>
                                        <p:attrNameLst>
                                          <p:attrName>style.visibility</p:attrName>
                                        </p:attrNameLst>
                                      </p:cBhvr>
                                      <p:to>
                                        <p:strVal val="visible"/>
                                      </p:to>
                                    </p:set>
                                    <p:animEffect transition="in" filter="wipe(down)">
                                      <p:cBhvr>
                                        <p:cTn id="15" dur="300"/>
                                        <p:tgtEl>
                                          <p:spTgt spid="6">
                                            <p:graphicEl>
                                              <a:chart seriesIdx="-4" categoryIdx="0" bldStep="category"/>
                                            </p:graphicEl>
                                          </p:spTgt>
                                        </p:tgtEl>
                                      </p:cBhvr>
                                    </p:animEffect>
                                  </p:childTnLst>
                                </p:cTn>
                              </p:par>
                            </p:childTnLst>
                          </p:cTn>
                        </p:par>
                        <p:par>
                          <p:cTn id="16" fill="hold">
                            <p:stCondLst>
                              <p:cond delay="900"/>
                            </p:stCondLst>
                            <p:childTnLst>
                              <p:par>
                                <p:cTn id="17" presetID="22" presetClass="entr" presetSubtype="4" repeatCount="0" fill="hold" grpId="0" nodeType="afterEffect">
                                  <p:stCondLst>
                                    <p:cond delay="0"/>
                                  </p:stCondLst>
                                  <p:childTnLst>
                                    <p:set>
                                      <p:cBhvr>
                                        <p:cTn id="18" dur="1" fill="hold">
                                          <p:stCondLst>
                                            <p:cond delay="0"/>
                                          </p:stCondLst>
                                        </p:cTn>
                                        <p:tgtEl>
                                          <p:spTgt spid="6">
                                            <p:graphicEl>
                                              <a:chart seriesIdx="-4" categoryIdx="1" bldStep="category"/>
                                            </p:graphicEl>
                                          </p:spTgt>
                                        </p:tgtEl>
                                        <p:attrNameLst>
                                          <p:attrName>style.visibility</p:attrName>
                                        </p:attrNameLst>
                                      </p:cBhvr>
                                      <p:to>
                                        <p:strVal val="visible"/>
                                      </p:to>
                                    </p:set>
                                    <p:animEffect transition="in" filter="wipe(down)">
                                      <p:cBhvr>
                                        <p:cTn id="19" dur="300"/>
                                        <p:tgtEl>
                                          <p:spTgt spid="6">
                                            <p:graphicEl>
                                              <a:chart seriesIdx="-4" categoryIdx="1" bldStep="category"/>
                                            </p:graphicEl>
                                          </p:spTgt>
                                        </p:tgtEl>
                                      </p:cBhvr>
                                    </p:animEffect>
                                  </p:childTnLst>
                                </p:cTn>
                              </p:par>
                            </p:childTnLst>
                          </p:cTn>
                        </p:par>
                        <p:par>
                          <p:cTn id="20" fill="hold">
                            <p:stCondLst>
                              <p:cond delay="1200"/>
                            </p:stCondLst>
                            <p:childTnLst>
                              <p:par>
                                <p:cTn id="21" presetID="22" presetClass="entr" presetSubtype="4" repeatCount="0" fill="hold" grpId="0" nodeType="afterEffect">
                                  <p:stCondLst>
                                    <p:cond delay="0"/>
                                  </p:stCondLst>
                                  <p:childTnLst>
                                    <p:set>
                                      <p:cBhvr>
                                        <p:cTn id="22" dur="1" fill="hold">
                                          <p:stCondLst>
                                            <p:cond delay="0"/>
                                          </p:stCondLst>
                                        </p:cTn>
                                        <p:tgtEl>
                                          <p:spTgt spid="6">
                                            <p:graphicEl>
                                              <a:chart seriesIdx="-4" categoryIdx="2" bldStep="category"/>
                                            </p:graphicEl>
                                          </p:spTgt>
                                        </p:tgtEl>
                                        <p:attrNameLst>
                                          <p:attrName>style.visibility</p:attrName>
                                        </p:attrNameLst>
                                      </p:cBhvr>
                                      <p:to>
                                        <p:strVal val="visible"/>
                                      </p:to>
                                    </p:set>
                                    <p:animEffect transition="in" filter="wipe(down)">
                                      <p:cBhvr>
                                        <p:cTn id="23" dur="300"/>
                                        <p:tgtEl>
                                          <p:spTgt spid="6">
                                            <p:graphicEl>
                                              <a:chart seriesIdx="-4" categoryIdx="2" bldStep="category"/>
                                            </p:graphicEl>
                                          </p:spTgt>
                                        </p:tgtEl>
                                      </p:cBhvr>
                                    </p:animEffect>
                                  </p:childTnLst>
                                </p:cTn>
                              </p:par>
                            </p:childTnLst>
                          </p:cTn>
                        </p:par>
                        <p:par>
                          <p:cTn id="24" fill="hold">
                            <p:stCondLst>
                              <p:cond delay="1500"/>
                            </p:stCondLst>
                            <p:childTnLst>
                              <p:par>
                                <p:cTn id="25" presetID="22" presetClass="entr" presetSubtype="4" repeatCount="0" fill="hold" grpId="0" nodeType="afterEffect">
                                  <p:stCondLst>
                                    <p:cond delay="0"/>
                                  </p:stCondLst>
                                  <p:childTnLst>
                                    <p:set>
                                      <p:cBhvr>
                                        <p:cTn id="26" dur="1" fill="hold">
                                          <p:stCondLst>
                                            <p:cond delay="0"/>
                                          </p:stCondLst>
                                        </p:cTn>
                                        <p:tgtEl>
                                          <p:spTgt spid="6">
                                            <p:graphicEl>
                                              <a:chart seriesIdx="-4" categoryIdx="3" bldStep="category"/>
                                            </p:graphicEl>
                                          </p:spTgt>
                                        </p:tgtEl>
                                        <p:attrNameLst>
                                          <p:attrName>style.visibility</p:attrName>
                                        </p:attrNameLst>
                                      </p:cBhvr>
                                      <p:to>
                                        <p:strVal val="visible"/>
                                      </p:to>
                                    </p:set>
                                    <p:animEffect transition="in" filter="wipe(down)">
                                      <p:cBhvr>
                                        <p:cTn id="27" dur="300"/>
                                        <p:tgtEl>
                                          <p:spTgt spid="6">
                                            <p:graphicEl>
                                              <a:chart seriesIdx="-4" categoryIdx="3" bldStep="category"/>
                                            </p:graphicEl>
                                          </p:spTgt>
                                        </p:tgtEl>
                                      </p:cBhvr>
                                    </p:animEffect>
                                  </p:childTnLst>
                                </p:cTn>
                              </p:par>
                            </p:childTnLst>
                          </p:cTn>
                        </p:par>
                        <p:par>
                          <p:cTn id="28" fill="hold">
                            <p:stCondLst>
                              <p:cond delay="1800"/>
                            </p:stCondLst>
                            <p:childTnLst>
                              <p:par>
                                <p:cTn id="29" presetID="22" presetClass="entr" presetSubtype="4" repeatCount="0" fill="hold" grpId="0" nodeType="afterEffect">
                                  <p:stCondLst>
                                    <p:cond delay="0"/>
                                  </p:stCondLst>
                                  <p:childTnLst>
                                    <p:set>
                                      <p:cBhvr>
                                        <p:cTn id="30" dur="1" fill="hold">
                                          <p:stCondLst>
                                            <p:cond delay="0"/>
                                          </p:stCondLst>
                                        </p:cTn>
                                        <p:tgtEl>
                                          <p:spTgt spid="6">
                                            <p:graphicEl>
                                              <a:chart seriesIdx="-4" categoryIdx="4" bldStep="category"/>
                                            </p:graphicEl>
                                          </p:spTgt>
                                        </p:tgtEl>
                                        <p:attrNameLst>
                                          <p:attrName>style.visibility</p:attrName>
                                        </p:attrNameLst>
                                      </p:cBhvr>
                                      <p:to>
                                        <p:strVal val="visible"/>
                                      </p:to>
                                    </p:set>
                                    <p:animEffect transition="in" filter="wipe(down)">
                                      <p:cBhvr>
                                        <p:cTn id="31" dur="300"/>
                                        <p:tgtEl>
                                          <p:spTgt spid="6">
                                            <p:graphicEl>
                                              <a:chart seriesIdx="-4" categoryIdx="4" bldStep="category"/>
                                            </p:graphicEl>
                                          </p:spTgt>
                                        </p:tgtEl>
                                      </p:cBhvr>
                                    </p:animEffect>
                                  </p:childTnLst>
                                </p:cTn>
                              </p:par>
                            </p:childTnLst>
                          </p:cTn>
                        </p:par>
                        <p:par>
                          <p:cTn id="32" fill="hold">
                            <p:stCondLst>
                              <p:cond delay="2100"/>
                            </p:stCondLst>
                            <p:childTnLst>
                              <p:par>
                                <p:cTn id="33" presetID="22" presetClass="entr" presetSubtype="4" repeatCount="0" fill="hold" grpId="0" nodeType="afterEffect">
                                  <p:stCondLst>
                                    <p:cond delay="0"/>
                                  </p:stCondLst>
                                  <p:childTnLst>
                                    <p:set>
                                      <p:cBhvr>
                                        <p:cTn id="34" dur="1" fill="hold">
                                          <p:stCondLst>
                                            <p:cond delay="0"/>
                                          </p:stCondLst>
                                        </p:cTn>
                                        <p:tgtEl>
                                          <p:spTgt spid="6">
                                            <p:graphicEl>
                                              <a:chart seriesIdx="-4" categoryIdx="5" bldStep="category"/>
                                            </p:graphicEl>
                                          </p:spTgt>
                                        </p:tgtEl>
                                        <p:attrNameLst>
                                          <p:attrName>style.visibility</p:attrName>
                                        </p:attrNameLst>
                                      </p:cBhvr>
                                      <p:to>
                                        <p:strVal val="visible"/>
                                      </p:to>
                                    </p:set>
                                    <p:animEffect transition="in" filter="wipe(down)">
                                      <p:cBhvr>
                                        <p:cTn id="35" dur="300"/>
                                        <p:tgtEl>
                                          <p:spTgt spid="6">
                                            <p:graphicEl>
                                              <a:chart seriesIdx="-4" categoryIdx="5" bldStep="category"/>
                                            </p:graphicEl>
                                          </p:spTgt>
                                        </p:tgtEl>
                                      </p:cBhvr>
                                    </p:animEffect>
                                  </p:childTnLst>
                                </p:cTn>
                              </p:par>
                            </p:childTnLst>
                          </p:cTn>
                        </p:par>
                        <p:par>
                          <p:cTn id="36" fill="hold">
                            <p:stCondLst>
                              <p:cond delay="2400"/>
                            </p:stCondLst>
                            <p:childTnLst>
                              <p:par>
                                <p:cTn id="37" presetID="22" presetClass="entr" presetSubtype="4" repeatCount="0" fill="hold" grpId="0" nodeType="afterEffect">
                                  <p:stCondLst>
                                    <p:cond delay="0"/>
                                  </p:stCondLst>
                                  <p:childTnLst>
                                    <p:set>
                                      <p:cBhvr>
                                        <p:cTn id="38" dur="1" fill="hold">
                                          <p:stCondLst>
                                            <p:cond delay="0"/>
                                          </p:stCondLst>
                                        </p:cTn>
                                        <p:tgtEl>
                                          <p:spTgt spid="6">
                                            <p:graphicEl>
                                              <a:chart seriesIdx="-4" categoryIdx="6" bldStep="category"/>
                                            </p:graphicEl>
                                          </p:spTgt>
                                        </p:tgtEl>
                                        <p:attrNameLst>
                                          <p:attrName>style.visibility</p:attrName>
                                        </p:attrNameLst>
                                      </p:cBhvr>
                                      <p:to>
                                        <p:strVal val="visible"/>
                                      </p:to>
                                    </p:set>
                                    <p:animEffect transition="in" filter="wipe(down)">
                                      <p:cBhvr>
                                        <p:cTn id="39" dur="300"/>
                                        <p:tgtEl>
                                          <p:spTgt spid="6">
                                            <p:graphicEl>
                                              <a:chart seriesIdx="-4" categoryIdx="6" bldStep="category"/>
                                            </p:graphicEl>
                                          </p:spTgt>
                                        </p:tgtEl>
                                      </p:cBhvr>
                                    </p:animEffect>
                                  </p:childTnLst>
                                </p:cTn>
                              </p:par>
                            </p:childTnLst>
                          </p:cTn>
                        </p:par>
                        <p:par>
                          <p:cTn id="40" fill="hold">
                            <p:stCondLst>
                              <p:cond delay="2700"/>
                            </p:stCondLst>
                            <p:childTnLst>
                              <p:par>
                                <p:cTn id="41" presetID="22" presetClass="entr" presetSubtype="4" repeatCount="0" fill="hold" grpId="0" nodeType="afterEffect">
                                  <p:stCondLst>
                                    <p:cond delay="0"/>
                                  </p:stCondLst>
                                  <p:childTnLst>
                                    <p:set>
                                      <p:cBhvr>
                                        <p:cTn id="42" dur="1" fill="hold">
                                          <p:stCondLst>
                                            <p:cond delay="0"/>
                                          </p:stCondLst>
                                        </p:cTn>
                                        <p:tgtEl>
                                          <p:spTgt spid="6">
                                            <p:graphicEl>
                                              <a:chart seriesIdx="-4" categoryIdx="7" bldStep="category"/>
                                            </p:graphicEl>
                                          </p:spTgt>
                                        </p:tgtEl>
                                        <p:attrNameLst>
                                          <p:attrName>style.visibility</p:attrName>
                                        </p:attrNameLst>
                                      </p:cBhvr>
                                      <p:to>
                                        <p:strVal val="visible"/>
                                      </p:to>
                                    </p:set>
                                    <p:animEffect transition="in" filter="wipe(down)">
                                      <p:cBhvr>
                                        <p:cTn id="43" dur="300"/>
                                        <p:tgtEl>
                                          <p:spTgt spid="6">
                                            <p:graphicEl>
                                              <a:chart seriesIdx="-4" categoryIdx="7" bldStep="category"/>
                                            </p:graphicEl>
                                          </p:spTgt>
                                        </p:tgtEl>
                                      </p:cBhvr>
                                    </p:animEffect>
                                  </p:childTnLst>
                                </p:cTn>
                              </p:par>
                            </p:childTnLst>
                          </p:cTn>
                        </p:par>
                        <p:par>
                          <p:cTn id="44" fill="hold">
                            <p:stCondLst>
                              <p:cond delay="3000"/>
                            </p:stCondLst>
                            <p:childTnLst>
                              <p:par>
                                <p:cTn id="45" presetID="22" presetClass="entr" presetSubtype="4" repeatCount="0" fill="hold" grpId="0" nodeType="afterEffect">
                                  <p:stCondLst>
                                    <p:cond delay="0"/>
                                  </p:stCondLst>
                                  <p:childTnLst>
                                    <p:set>
                                      <p:cBhvr>
                                        <p:cTn id="46" dur="1" fill="hold">
                                          <p:stCondLst>
                                            <p:cond delay="0"/>
                                          </p:stCondLst>
                                        </p:cTn>
                                        <p:tgtEl>
                                          <p:spTgt spid="6">
                                            <p:graphicEl>
                                              <a:chart seriesIdx="-4" categoryIdx="8" bldStep="category"/>
                                            </p:graphicEl>
                                          </p:spTgt>
                                        </p:tgtEl>
                                        <p:attrNameLst>
                                          <p:attrName>style.visibility</p:attrName>
                                        </p:attrNameLst>
                                      </p:cBhvr>
                                      <p:to>
                                        <p:strVal val="visible"/>
                                      </p:to>
                                    </p:set>
                                    <p:animEffect transition="in" filter="wipe(down)">
                                      <p:cBhvr>
                                        <p:cTn id="47" dur="300"/>
                                        <p:tgtEl>
                                          <p:spTgt spid="6">
                                            <p:graphicEl>
                                              <a:chart seriesIdx="-4" categoryIdx="8" bldStep="category"/>
                                            </p:graphicEl>
                                          </p:spTgt>
                                        </p:tgtEl>
                                      </p:cBhvr>
                                    </p:animEffect>
                                  </p:childTnLst>
                                </p:cTn>
                              </p:par>
                            </p:childTnLst>
                          </p:cTn>
                        </p:par>
                        <p:par>
                          <p:cTn id="48" fill="hold">
                            <p:stCondLst>
                              <p:cond delay="3300"/>
                            </p:stCondLst>
                            <p:childTnLst>
                              <p:par>
                                <p:cTn id="49" presetID="22" presetClass="entr" presetSubtype="4" repeatCount="0" fill="hold" grpId="0" nodeType="afterEffect">
                                  <p:stCondLst>
                                    <p:cond delay="0"/>
                                  </p:stCondLst>
                                  <p:childTnLst>
                                    <p:set>
                                      <p:cBhvr>
                                        <p:cTn id="50" dur="1" fill="hold">
                                          <p:stCondLst>
                                            <p:cond delay="0"/>
                                          </p:stCondLst>
                                        </p:cTn>
                                        <p:tgtEl>
                                          <p:spTgt spid="6">
                                            <p:graphicEl>
                                              <a:chart seriesIdx="-4" categoryIdx="9" bldStep="category"/>
                                            </p:graphicEl>
                                          </p:spTgt>
                                        </p:tgtEl>
                                        <p:attrNameLst>
                                          <p:attrName>style.visibility</p:attrName>
                                        </p:attrNameLst>
                                      </p:cBhvr>
                                      <p:to>
                                        <p:strVal val="visible"/>
                                      </p:to>
                                    </p:set>
                                    <p:animEffect transition="in" filter="wipe(down)">
                                      <p:cBhvr>
                                        <p:cTn id="51" dur="300"/>
                                        <p:tgtEl>
                                          <p:spTgt spid="6">
                                            <p:graphicEl>
                                              <a:chart seriesIdx="-4" categoryIdx="9" bldStep="category"/>
                                            </p:graphicEl>
                                          </p:spTgt>
                                        </p:tgtEl>
                                      </p:cBhvr>
                                    </p:animEffect>
                                  </p:childTnLst>
                                </p:cTn>
                              </p:par>
                            </p:childTnLst>
                          </p:cTn>
                        </p:par>
                        <p:par>
                          <p:cTn id="52" fill="hold">
                            <p:stCondLst>
                              <p:cond delay="3600"/>
                            </p:stCondLst>
                            <p:childTnLst>
                              <p:par>
                                <p:cTn id="53" presetID="22" presetClass="entr" presetSubtype="4" repeatCount="0" fill="hold" grpId="0" nodeType="afterEffect">
                                  <p:stCondLst>
                                    <p:cond delay="0"/>
                                  </p:stCondLst>
                                  <p:childTnLst>
                                    <p:set>
                                      <p:cBhvr>
                                        <p:cTn id="54" dur="1" fill="hold">
                                          <p:stCondLst>
                                            <p:cond delay="0"/>
                                          </p:stCondLst>
                                        </p:cTn>
                                        <p:tgtEl>
                                          <p:spTgt spid="6">
                                            <p:graphicEl>
                                              <a:chart seriesIdx="-4" categoryIdx="10" bldStep="category"/>
                                            </p:graphicEl>
                                          </p:spTgt>
                                        </p:tgtEl>
                                        <p:attrNameLst>
                                          <p:attrName>style.visibility</p:attrName>
                                        </p:attrNameLst>
                                      </p:cBhvr>
                                      <p:to>
                                        <p:strVal val="visible"/>
                                      </p:to>
                                    </p:set>
                                    <p:animEffect transition="in" filter="wipe(down)">
                                      <p:cBhvr>
                                        <p:cTn id="55" dur="300"/>
                                        <p:tgtEl>
                                          <p:spTgt spid="6">
                                            <p:graphicEl>
                                              <a:chart seriesIdx="-4" categoryIdx="10" bldStep="category"/>
                                            </p:graphicEl>
                                          </p:spTgt>
                                        </p:tgtEl>
                                      </p:cBhvr>
                                    </p:animEffect>
                                  </p:childTnLst>
                                </p:cTn>
                              </p:par>
                            </p:childTnLst>
                          </p:cTn>
                        </p:par>
                        <p:par>
                          <p:cTn id="56" fill="hold">
                            <p:stCondLst>
                              <p:cond delay="3900"/>
                            </p:stCondLst>
                            <p:childTnLst>
                              <p:par>
                                <p:cTn id="57" presetID="22" presetClass="entr" presetSubtype="4" repeatCount="0" fill="hold" grpId="0" nodeType="afterEffect">
                                  <p:stCondLst>
                                    <p:cond delay="0"/>
                                  </p:stCondLst>
                                  <p:childTnLst>
                                    <p:set>
                                      <p:cBhvr>
                                        <p:cTn id="58" dur="1" fill="hold">
                                          <p:stCondLst>
                                            <p:cond delay="0"/>
                                          </p:stCondLst>
                                        </p:cTn>
                                        <p:tgtEl>
                                          <p:spTgt spid="6">
                                            <p:graphicEl>
                                              <a:chart seriesIdx="-4" categoryIdx="11" bldStep="category"/>
                                            </p:graphicEl>
                                          </p:spTgt>
                                        </p:tgtEl>
                                        <p:attrNameLst>
                                          <p:attrName>style.visibility</p:attrName>
                                        </p:attrNameLst>
                                      </p:cBhvr>
                                      <p:to>
                                        <p:strVal val="visible"/>
                                      </p:to>
                                    </p:set>
                                    <p:animEffect transition="in" filter="wipe(down)">
                                      <p:cBhvr>
                                        <p:cTn id="59" dur="300"/>
                                        <p:tgtEl>
                                          <p:spTgt spid="6">
                                            <p:graphicEl>
                                              <a:chart seriesIdx="-4" categoryIdx="11" bldStep="category"/>
                                            </p:graphicEl>
                                          </p:spTgt>
                                        </p:tgtEl>
                                      </p:cBhvr>
                                    </p:animEffect>
                                  </p:childTnLst>
                                </p:cTn>
                              </p:par>
                            </p:childTnLst>
                          </p:cTn>
                        </p:par>
                        <p:par>
                          <p:cTn id="60" fill="hold">
                            <p:stCondLst>
                              <p:cond delay="4200"/>
                            </p:stCondLst>
                            <p:childTnLst>
                              <p:par>
                                <p:cTn id="61" presetID="22" presetClass="entr" presetSubtype="4" repeatCount="0" fill="hold" grpId="0" nodeType="afterEffect">
                                  <p:stCondLst>
                                    <p:cond delay="0"/>
                                  </p:stCondLst>
                                  <p:childTnLst>
                                    <p:set>
                                      <p:cBhvr>
                                        <p:cTn id="62" dur="1" fill="hold">
                                          <p:stCondLst>
                                            <p:cond delay="0"/>
                                          </p:stCondLst>
                                        </p:cTn>
                                        <p:tgtEl>
                                          <p:spTgt spid="6">
                                            <p:graphicEl>
                                              <a:chart seriesIdx="-4" categoryIdx="12" bldStep="category"/>
                                            </p:graphicEl>
                                          </p:spTgt>
                                        </p:tgtEl>
                                        <p:attrNameLst>
                                          <p:attrName>style.visibility</p:attrName>
                                        </p:attrNameLst>
                                      </p:cBhvr>
                                      <p:to>
                                        <p:strVal val="visible"/>
                                      </p:to>
                                    </p:set>
                                    <p:animEffect transition="in" filter="wipe(down)">
                                      <p:cBhvr>
                                        <p:cTn id="63" dur="300"/>
                                        <p:tgtEl>
                                          <p:spTgt spid="6">
                                            <p:graphicEl>
                                              <a:chart seriesIdx="-4" categoryIdx="12" bldStep="category"/>
                                            </p:graphicEl>
                                          </p:spTgt>
                                        </p:tgtEl>
                                      </p:cBhvr>
                                    </p:animEffect>
                                  </p:childTnLst>
                                </p:cTn>
                              </p:par>
                            </p:childTnLst>
                          </p:cTn>
                        </p:par>
                        <p:par>
                          <p:cTn id="64" fill="hold">
                            <p:stCondLst>
                              <p:cond delay="4500"/>
                            </p:stCondLst>
                            <p:childTnLst>
                              <p:par>
                                <p:cTn id="65" presetID="22" presetClass="entr" presetSubtype="4" repeatCount="0" fill="hold" grpId="0" nodeType="afterEffect">
                                  <p:stCondLst>
                                    <p:cond delay="0"/>
                                  </p:stCondLst>
                                  <p:childTnLst>
                                    <p:set>
                                      <p:cBhvr>
                                        <p:cTn id="66" dur="1" fill="hold">
                                          <p:stCondLst>
                                            <p:cond delay="0"/>
                                          </p:stCondLst>
                                        </p:cTn>
                                        <p:tgtEl>
                                          <p:spTgt spid="6">
                                            <p:graphicEl>
                                              <a:chart seriesIdx="-4" categoryIdx="13" bldStep="category"/>
                                            </p:graphicEl>
                                          </p:spTgt>
                                        </p:tgtEl>
                                        <p:attrNameLst>
                                          <p:attrName>style.visibility</p:attrName>
                                        </p:attrNameLst>
                                      </p:cBhvr>
                                      <p:to>
                                        <p:strVal val="visible"/>
                                      </p:to>
                                    </p:set>
                                    <p:animEffect transition="in" filter="wipe(down)">
                                      <p:cBhvr>
                                        <p:cTn id="67" dur="300"/>
                                        <p:tgtEl>
                                          <p:spTgt spid="6">
                                            <p:graphicEl>
                                              <a:chart seriesIdx="-4" categoryIdx="13" bldStep="category"/>
                                            </p:graphicEl>
                                          </p:spTgt>
                                        </p:tgtEl>
                                      </p:cBhvr>
                                    </p:animEffect>
                                  </p:childTnLst>
                                </p:cTn>
                              </p:par>
                            </p:childTnLst>
                          </p:cTn>
                        </p:par>
                        <p:par>
                          <p:cTn id="68" fill="hold">
                            <p:stCondLst>
                              <p:cond delay="4800"/>
                            </p:stCondLst>
                            <p:childTnLst>
                              <p:par>
                                <p:cTn id="69" presetID="22" presetClass="entr" presetSubtype="4" repeatCount="0" fill="hold" grpId="0" nodeType="afterEffect">
                                  <p:stCondLst>
                                    <p:cond delay="0"/>
                                  </p:stCondLst>
                                  <p:childTnLst>
                                    <p:set>
                                      <p:cBhvr>
                                        <p:cTn id="70" dur="1" fill="hold">
                                          <p:stCondLst>
                                            <p:cond delay="0"/>
                                          </p:stCondLst>
                                        </p:cTn>
                                        <p:tgtEl>
                                          <p:spTgt spid="6">
                                            <p:graphicEl>
                                              <a:chart seriesIdx="-4" categoryIdx="14" bldStep="category"/>
                                            </p:graphicEl>
                                          </p:spTgt>
                                        </p:tgtEl>
                                        <p:attrNameLst>
                                          <p:attrName>style.visibility</p:attrName>
                                        </p:attrNameLst>
                                      </p:cBhvr>
                                      <p:to>
                                        <p:strVal val="visible"/>
                                      </p:to>
                                    </p:set>
                                    <p:animEffect transition="in" filter="wipe(down)">
                                      <p:cBhvr>
                                        <p:cTn id="71" dur="300"/>
                                        <p:tgtEl>
                                          <p:spTgt spid="6">
                                            <p:graphicEl>
                                              <a:chart seriesIdx="-4" categoryIdx="14" bldStep="category"/>
                                            </p:graphicEl>
                                          </p:spTgt>
                                        </p:tgtEl>
                                      </p:cBhvr>
                                    </p:animEffect>
                                  </p:childTnLst>
                                </p:cTn>
                              </p:par>
                            </p:childTnLst>
                          </p:cTn>
                        </p:par>
                        <p:par>
                          <p:cTn id="72" fill="hold">
                            <p:stCondLst>
                              <p:cond delay="5100"/>
                            </p:stCondLst>
                            <p:childTnLst>
                              <p:par>
                                <p:cTn id="73" presetID="22" presetClass="entr" presetSubtype="4" repeatCount="0" fill="hold" grpId="0" nodeType="afterEffect">
                                  <p:stCondLst>
                                    <p:cond delay="0"/>
                                  </p:stCondLst>
                                  <p:childTnLst>
                                    <p:set>
                                      <p:cBhvr>
                                        <p:cTn id="74" dur="1" fill="hold">
                                          <p:stCondLst>
                                            <p:cond delay="0"/>
                                          </p:stCondLst>
                                        </p:cTn>
                                        <p:tgtEl>
                                          <p:spTgt spid="6">
                                            <p:graphicEl>
                                              <a:chart seriesIdx="-4" categoryIdx="15" bldStep="category"/>
                                            </p:graphicEl>
                                          </p:spTgt>
                                        </p:tgtEl>
                                        <p:attrNameLst>
                                          <p:attrName>style.visibility</p:attrName>
                                        </p:attrNameLst>
                                      </p:cBhvr>
                                      <p:to>
                                        <p:strVal val="visible"/>
                                      </p:to>
                                    </p:set>
                                    <p:animEffect transition="in" filter="wipe(down)">
                                      <p:cBhvr>
                                        <p:cTn id="75" dur="300"/>
                                        <p:tgtEl>
                                          <p:spTgt spid="6">
                                            <p:graphicEl>
                                              <a:chart seriesIdx="-4" categoryIdx="15" bldStep="category"/>
                                            </p:graphicEl>
                                          </p:spTgt>
                                        </p:tgtEl>
                                      </p:cBhvr>
                                    </p:animEffect>
                                  </p:childTnLst>
                                </p:cTn>
                              </p:par>
                            </p:childTnLst>
                          </p:cTn>
                        </p:par>
                        <p:par>
                          <p:cTn id="76" fill="hold">
                            <p:stCondLst>
                              <p:cond delay="5400"/>
                            </p:stCondLst>
                            <p:childTnLst>
                              <p:par>
                                <p:cTn id="77" presetID="22" presetClass="entr" presetSubtype="4" repeatCount="0" fill="hold" grpId="0" nodeType="afterEffect">
                                  <p:stCondLst>
                                    <p:cond delay="0"/>
                                  </p:stCondLst>
                                  <p:childTnLst>
                                    <p:set>
                                      <p:cBhvr>
                                        <p:cTn id="78" dur="1" fill="hold">
                                          <p:stCondLst>
                                            <p:cond delay="0"/>
                                          </p:stCondLst>
                                        </p:cTn>
                                        <p:tgtEl>
                                          <p:spTgt spid="6">
                                            <p:graphicEl>
                                              <a:chart seriesIdx="-4" categoryIdx="16" bldStep="category"/>
                                            </p:graphicEl>
                                          </p:spTgt>
                                        </p:tgtEl>
                                        <p:attrNameLst>
                                          <p:attrName>style.visibility</p:attrName>
                                        </p:attrNameLst>
                                      </p:cBhvr>
                                      <p:to>
                                        <p:strVal val="visible"/>
                                      </p:to>
                                    </p:set>
                                    <p:animEffect transition="in" filter="wipe(down)">
                                      <p:cBhvr>
                                        <p:cTn id="79" dur="300"/>
                                        <p:tgtEl>
                                          <p:spTgt spid="6">
                                            <p:graphicEl>
                                              <a:chart seriesIdx="-4" categoryIdx="16" bldStep="category"/>
                                            </p:graphicEl>
                                          </p:spTgt>
                                        </p:tgtEl>
                                      </p:cBhvr>
                                    </p:animEffect>
                                  </p:childTnLst>
                                </p:cTn>
                              </p:par>
                            </p:childTnLst>
                          </p:cTn>
                        </p:par>
                        <p:par>
                          <p:cTn id="80" fill="hold">
                            <p:stCondLst>
                              <p:cond delay="5700"/>
                            </p:stCondLst>
                            <p:childTnLst>
                              <p:par>
                                <p:cTn id="81" presetID="22" presetClass="entr" presetSubtype="4" repeatCount="0" fill="hold" grpId="0" nodeType="afterEffect">
                                  <p:stCondLst>
                                    <p:cond delay="0"/>
                                  </p:stCondLst>
                                  <p:childTnLst>
                                    <p:set>
                                      <p:cBhvr>
                                        <p:cTn id="82" dur="1" fill="hold">
                                          <p:stCondLst>
                                            <p:cond delay="0"/>
                                          </p:stCondLst>
                                        </p:cTn>
                                        <p:tgtEl>
                                          <p:spTgt spid="6">
                                            <p:graphicEl>
                                              <a:chart seriesIdx="-4" categoryIdx="17" bldStep="category"/>
                                            </p:graphicEl>
                                          </p:spTgt>
                                        </p:tgtEl>
                                        <p:attrNameLst>
                                          <p:attrName>style.visibility</p:attrName>
                                        </p:attrNameLst>
                                      </p:cBhvr>
                                      <p:to>
                                        <p:strVal val="visible"/>
                                      </p:to>
                                    </p:set>
                                    <p:animEffect transition="in" filter="wipe(down)">
                                      <p:cBhvr>
                                        <p:cTn id="83" dur="300"/>
                                        <p:tgtEl>
                                          <p:spTgt spid="6">
                                            <p:graphicEl>
                                              <a:chart seriesIdx="-4" categoryIdx="17" bldStep="category"/>
                                            </p:graphicEl>
                                          </p:spTgt>
                                        </p:tgtEl>
                                      </p:cBhvr>
                                    </p:animEffect>
                                  </p:childTnLst>
                                </p:cTn>
                              </p:par>
                            </p:childTnLst>
                          </p:cTn>
                        </p:par>
                        <p:par>
                          <p:cTn id="84" fill="hold">
                            <p:stCondLst>
                              <p:cond delay="6000"/>
                            </p:stCondLst>
                            <p:childTnLst>
                              <p:par>
                                <p:cTn id="85" presetID="22" presetClass="entr" presetSubtype="4" repeatCount="0" fill="hold" grpId="0" nodeType="afterEffect">
                                  <p:stCondLst>
                                    <p:cond delay="0"/>
                                  </p:stCondLst>
                                  <p:childTnLst>
                                    <p:set>
                                      <p:cBhvr>
                                        <p:cTn id="86" dur="1" fill="hold">
                                          <p:stCondLst>
                                            <p:cond delay="0"/>
                                          </p:stCondLst>
                                        </p:cTn>
                                        <p:tgtEl>
                                          <p:spTgt spid="6">
                                            <p:graphicEl>
                                              <a:chart seriesIdx="-4" categoryIdx="18" bldStep="category"/>
                                            </p:graphicEl>
                                          </p:spTgt>
                                        </p:tgtEl>
                                        <p:attrNameLst>
                                          <p:attrName>style.visibility</p:attrName>
                                        </p:attrNameLst>
                                      </p:cBhvr>
                                      <p:to>
                                        <p:strVal val="visible"/>
                                      </p:to>
                                    </p:set>
                                    <p:animEffect transition="in" filter="wipe(down)">
                                      <p:cBhvr>
                                        <p:cTn id="87" dur="300"/>
                                        <p:tgtEl>
                                          <p:spTgt spid="6">
                                            <p:graphicEl>
                                              <a:chart seriesIdx="-4" categoryIdx="18" bldStep="category"/>
                                            </p:graphicEl>
                                          </p:spTgt>
                                        </p:tgtEl>
                                      </p:cBhvr>
                                    </p:animEffect>
                                  </p:childTnLst>
                                </p:cTn>
                              </p:par>
                            </p:childTnLst>
                          </p:cTn>
                        </p:par>
                        <p:par>
                          <p:cTn id="88" fill="hold">
                            <p:stCondLst>
                              <p:cond delay="6300"/>
                            </p:stCondLst>
                            <p:childTnLst>
                              <p:par>
                                <p:cTn id="89" presetID="22" presetClass="entr" presetSubtype="4" repeatCount="0" fill="hold" grpId="0" nodeType="afterEffect">
                                  <p:stCondLst>
                                    <p:cond delay="0"/>
                                  </p:stCondLst>
                                  <p:childTnLst>
                                    <p:set>
                                      <p:cBhvr>
                                        <p:cTn id="90" dur="1" fill="hold">
                                          <p:stCondLst>
                                            <p:cond delay="0"/>
                                          </p:stCondLst>
                                        </p:cTn>
                                        <p:tgtEl>
                                          <p:spTgt spid="6">
                                            <p:graphicEl>
                                              <a:chart seriesIdx="-4" categoryIdx="19" bldStep="category"/>
                                            </p:graphicEl>
                                          </p:spTgt>
                                        </p:tgtEl>
                                        <p:attrNameLst>
                                          <p:attrName>style.visibility</p:attrName>
                                        </p:attrNameLst>
                                      </p:cBhvr>
                                      <p:to>
                                        <p:strVal val="visible"/>
                                      </p:to>
                                    </p:set>
                                    <p:animEffect transition="in" filter="wipe(down)">
                                      <p:cBhvr>
                                        <p:cTn id="91" dur="300"/>
                                        <p:tgtEl>
                                          <p:spTgt spid="6">
                                            <p:graphicEl>
                                              <a:chart seriesIdx="-4" categoryIdx="19" bldStep="category"/>
                                            </p:graphicEl>
                                          </p:spTgt>
                                        </p:tgtEl>
                                      </p:cBhvr>
                                    </p:animEffect>
                                  </p:childTnLst>
                                </p:cTn>
                              </p:par>
                            </p:childTnLst>
                          </p:cTn>
                        </p:par>
                        <p:par>
                          <p:cTn id="92" fill="hold">
                            <p:stCondLst>
                              <p:cond delay="6600"/>
                            </p:stCondLst>
                            <p:childTnLst>
                              <p:par>
                                <p:cTn id="93" presetID="22" presetClass="entr" presetSubtype="4" repeatCount="0" fill="hold" grpId="0" nodeType="afterEffect">
                                  <p:stCondLst>
                                    <p:cond delay="0"/>
                                  </p:stCondLst>
                                  <p:childTnLst>
                                    <p:set>
                                      <p:cBhvr>
                                        <p:cTn id="94" dur="1" fill="hold">
                                          <p:stCondLst>
                                            <p:cond delay="0"/>
                                          </p:stCondLst>
                                        </p:cTn>
                                        <p:tgtEl>
                                          <p:spTgt spid="6">
                                            <p:graphicEl>
                                              <a:chart seriesIdx="-4" categoryIdx="20" bldStep="category"/>
                                            </p:graphicEl>
                                          </p:spTgt>
                                        </p:tgtEl>
                                        <p:attrNameLst>
                                          <p:attrName>style.visibility</p:attrName>
                                        </p:attrNameLst>
                                      </p:cBhvr>
                                      <p:to>
                                        <p:strVal val="visible"/>
                                      </p:to>
                                    </p:set>
                                    <p:animEffect transition="in" filter="wipe(down)">
                                      <p:cBhvr>
                                        <p:cTn id="95" dur="300"/>
                                        <p:tgtEl>
                                          <p:spTgt spid="6">
                                            <p:graphicEl>
                                              <a:chart seriesIdx="-4" categoryIdx="20" bldStep="category"/>
                                            </p:graphicEl>
                                          </p:spTgt>
                                        </p:tgtEl>
                                      </p:cBhvr>
                                    </p:animEffect>
                                  </p:childTnLst>
                                </p:cTn>
                              </p:par>
                            </p:childTnLst>
                          </p:cTn>
                        </p:par>
                        <p:par>
                          <p:cTn id="96" fill="hold">
                            <p:stCondLst>
                              <p:cond delay="6900"/>
                            </p:stCondLst>
                            <p:childTnLst>
                              <p:par>
                                <p:cTn id="97" presetID="22" presetClass="entr" presetSubtype="4" repeatCount="0" fill="hold" grpId="0" nodeType="afterEffect">
                                  <p:stCondLst>
                                    <p:cond delay="0"/>
                                  </p:stCondLst>
                                  <p:childTnLst>
                                    <p:set>
                                      <p:cBhvr>
                                        <p:cTn id="98" dur="1" fill="hold">
                                          <p:stCondLst>
                                            <p:cond delay="0"/>
                                          </p:stCondLst>
                                        </p:cTn>
                                        <p:tgtEl>
                                          <p:spTgt spid="6">
                                            <p:graphicEl>
                                              <a:chart seriesIdx="-4" categoryIdx="21" bldStep="category"/>
                                            </p:graphicEl>
                                          </p:spTgt>
                                        </p:tgtEl>
                                        <p:attrNameLst>
                                          <p:attrName>style.visibility</p:attrName>
                                        </p:attrNameLst>
                                      </p:cBhvr>
                                      <p:to>
                                        <p:strVal val="visible"/>
                                      </p:to>
                                    </p:set>
                                    <p:animEffect transition="in" filter="wipe(down)">
                                      <p:cBhvr>
                                        <p:cTn id="99" dur="300"/>
                                        <p:tgtEl>
                                          <p:spTgt spid="6">
                                            <p:graphicEl>
                                              <a:chart seriesIdx="-4" categoryIdx="21" bldStep="category"/>
                                            </p:graphicEl>
                                          </p:spTgt>
                                        </p:tgtEl>
                                      </p:cBhvr>
                                    </p:animEffect>
                                  </p:childTnLst>
                                </p:cTn>
                              </p:par>
                            </p:childTnLst>
                          </p:cTn>
                        </p:par>
                        <p:par>
                          <p:cTn id="100" fill="hold">
                            <p:stCondLst>
                              <p:cond delay="7200"/>
                            </p:stCondLst>
                            <p:childTnLst>
                              <p:par>
                                <p:cTn id="101" presetID="22" presetClass="entr" presetSubtype="4" repeatCount="0" fill="hold" grpId="0" nodeType="afterEffect">
                                  <p:stCondLst>
                                    <p:cond delay="0"/>
                                  </p:stCondLst>
                                  <p:childTnLst>
                                    <p:set>
                                      <p:cBhvr>
                                        <p:cTn id="102" dur="1" fill="hold">
                                          <p:stCondLst>
                                            <p:cond delay="0"/>
                                          </p:stCondLst>
                                        </p:cTn>
                                        <p:tgtEl>
                                          <p:spTgt spid="6">
                                            <p:graphicEl>
                                              <a:chart seriesIdx="-4" categoryIdx="22" bldStep="category"/>
                                            </p:graphicEl>
                                          </p:spTgt>
                                        </p:tgtEl>
                                        <p:attrNameLst>
                                          <p:attrName>style.visibility</p:attrName>
                                        </p:attrNameLst>
                                      </p:cBhvr>
                                      <p:to>
                                        <p:strVal val="visible"/>
                                      </p:to>
                                    </p:set>
                                    <p:animEffect transition="in" filter="wipe(down)">
                                      <p:cBhvr>
                                        <p:cTn id="103" dur="300"/>
                                        <p:tgtEl>
                                          <p:spTgt spid="6">
                                            <p:graphicEl>
                                              <a:chart seriesIdx="-4" categoryIdx="22" bldStep="category"/>
                                            </p:graphicEl>
                                          </p:spTgt>
                                        </p:tgtEl>
                                      </p:cBhvr>
                                    </p:animEffect>
                                  </p:childTnLst>
                                </p:cTn>
                              </p:par>
                            </p:childTnLst>
                          </p:cTn>
                        </p:par>
                        <p:par>
                          <p:cTn id="104" fill="hold">
                            <p:stCondLst>
                              <p:cond delay="7500"/>
                            </p:stCondLst>
                            <p:childTnLst>
                              <p:par>
                                <p:cTn id="105" presetID="22" presetClass="entr" presetSubtype="4" repeatCount="0" fill="hold" grpId="0" nodeType="afterEffect">
                                  <p:stCondLst>
                                    <p:cond delay="0"/>
                                  </p:stCondLst>
                                  <p:childTnLst>
                                    <p:set>
                                      <p:cBhvr>
                                        <p:cTn id="106" dur="1" fill="hold">
                                          <p:stCondLst>
                                            <p:cond delay="0"/>
                                          </p:stCondLst>
                                        </p:cTn>
                                        <p:tgtEl>
                                          <p:spTgt spid="6">
                                            <p:graphicEl>
                                              <a:chart seriesIdx="-4" categoryIdx="23" bldStep="category"/>
                                            </p:graphicEl>
                                          </p:spTgt>
                                        </p:tgtEl>
                                        <p:attrNameLst>
                                          <p:attrName>style.visibility</p:attrName>
                                        </p:attrNameLst>
                                      </p:cBhvr>
                                      <p:to>
                                        <p:strVal val="visible"/>
                                      </p:to>
                                    </p:set>
                                    <p:animEffect transition="in" filter="wipe(down)">
                                      <p:cBhvr>
                                        <p:cTn id="107" dur="300"/>
                                        <p:tgtEl>
                                          <p:spTgt spid="6">
                                            <p:graphicEl>
                                              <a:chart seriesIdx="-4" categoryIdx="23"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Chart bld="category"/>
        </p:bldSub>
      </p:bldGraphic>
      <p:bldGraphic spid="6" grpId="0">
        <p:bldSub>
          <a:bldChart bld="category"/>
        </p:bldSub>
      </p:bldGraphic>
    </p:bldLst>
  </p:timing>
  <p:hf sldNum="0" hd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DARK5">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A1B31BE-8F00-4FD0-B83D-49F14B7AACC4}"/>
              </a:ext>
            </a:extLst>
          </p:cNvPr>
          <p:cNvSpPr>
            <a:spLocks noGrp="1"/>
          </p:cNvSpPr>
          <p:nvPr>
            <p:ph type="title" hasCustomPrompt="1"/>
          </p:nvPr>
        </p:nvSpPr>
        <p:spPr/>
        <p:txBody>
          <a:bodyPr/>
          <a:lstStyle/>
          <a:p>
            <a:r>
              <a:rPr lang="en-GB" altLang="en-US" noProof="0" dirty="0"/>
              <a:t>CLICK TO EDIT MASTER TITLE STYLE</a:t>
            </a:r>
            <a:endParaRPr lang="en-GB" noProof="0" dirty="0"/>
          </a:p>
        </p:txBody>
      </p:sp>
      <p:graphicFrame>
        <p:nvGraphicFramePr>
          <p:cNvPr id="3" name="Chart 62">
            <a:extLst>
              <a:ext uri="{FF2B5EF4-FFF2-40B4-BE49-F238E27FC236}">
                <a16:creationId xmlns:a16="http://schemas.microsoft.com/office/drawing/2014/main" id="{ACF06B11-18F4-4720-A183-165C1FB85F61}"/>
              </a:ext>
            </a:extLst>
          </p:cNvPr>
          <p:cNvGraphicFramePr/>
          <p:nvPr>
            <p:extLst>
              <p:ext uri="{D42A27DB-BD31-4B8C-83A1-F6EECF244321}">
                <p14:modId xmlns:p14="http://schemas.microsoft.com/office/powerpoint/2010/main" val="3535898865"/>
              </p:ext>
            </p:extLst>
          </p:nvPr>
        </p:nvGraphicFramePr>
        <p:xfrm>
          <a:off x="208706" y="914515"/>
          <a:ext cx="8718206" cy="3551765"/>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Connector 4">
            <a:extLst>
              <a:ext uri="{FF2B5EF4-FFF2-40B4-BE49-F238E27FC236}">
                <a16:creationId xmlns:a16="http://schemas.microsoft.com/office/drawing/2014/main" id="{0805BBD0-4E77-4901-8F9B-5C34F6E0468A}"/>
              </a:ext>
            </a:extLst>
          </p:cNvPr>
          <p:cNvCxnSpPr/>
          <p:nvPr/>
        </p:nvCxnSpPr>
        <p:spPr>
          <a:xfrm>
            <a:off x="163250" y="661645"/>
            <a:ext cx="8802231"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3796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repeatCount="0" fill="hold" grpId="0" nodeType="afterEffect">
                                  <p:stCondLst>
                                    <p:cond delay="0"/>
                                  </p:stCondLst>
                                  <p:childTnLst>
                                    <p:set>
                                      <p:cBhvr>
                                        <p:cTn id="6" dur="1" fill="hold">
                                          <p:stCondLst>
                                            <p:cond delay="0"/>
                                          </p:stCondLst>
                                        </p:cTn>
                                        <p:tgtEl>
                                          <p:spTgt spid="3">
                                            <p:graphicEl>
                                              <a:chart seriesIdx="-3" categoryIdx="-3" bldStep="gridLegend"/>
                                            </p:graphicEl>
                                          </p:spTgt>
                                        </p:tgtEl>
                                        <p:attrNameLst>
                                          <p:attrName>style.visibility</p:attrName>
                                        </p:attrNameLst>
                                      </p:cBhvr>
                                      <p:to>
                                        <p:strVal val="visible"/>
                                      </p:to>
                                    </p:set>
                                    <p:animEffect transition="in" filter="wipe(down)">
                                      <p:cBhvr>
                                        <p:cTn id="7" dur="300"/>
                                        <p:tgtEl>
                                          <p:spTgt spid="3">
                                            <p:graphicEl>
                                              <a:chart seriesIdx="-3" categoryIdx="-3" bldStep="gridLegend"/>
                                            </p:graphicEl>
                                          </p:spTgt>
                                        </p:tgtEl>
                                      </p:cBhvr>
                                    </p:animEffect>
                                  </p:childTnLst>
                                </p:cTn>
                              </p:par>
                            </p:childTnLst>
                          </p:cTn>
                        </p:par>
                        <p:par>
                          <p:cTn id="8" fill="hold">
                            <p:stCondLst>
                              <p:cond delay="300"/>
                            </p:stCondLst>
                            <p:childTnLst>
                              <p:par>
                                <p:cTn id="9" presetID="22" presetClass="entr" presetSubtype="4" repeatCount="0" fill="hold" grpId="0" nodeType="afterEffect">
                                  <p:stCondLst>
                                    <p:cond delay="0"/>
                                  </p:stCondLst>
                                  <p:childTnLst>
                                    <p:set>
                                      <p:cBhvr>
                                        <p:cTn id="10" dur="1" fill="hold">
                                          <p:stCondLst>
                                            <p:cond delay="0"/>
                                          </p:stCondLst>
                                        </p:cTn>
                                        <p:tgtEl>
                                          <p:spTgt spid="3">
                                            <p:graphicEl>
                                              <a:chart seriesIdx="-4" categoryIdx="0" bldStep="category"/>
                                            </p:graphicEl>
                                          </p:spTgt>
                                        </p:tgtEl>
                                        <p:attrNameLst>
                                          <p:attrName>style.visibility</p:attrName>
                                        </p:attrNameLst>
                                      </p:cBhvr>
                                      <p:to>
                                        <p:strVal val="visible"/>
                                      </p:to>
                                    </p:set>
                                    <p:animEffect transition="in" filter="wipe(down)">
                                      <p:cBhvr>
                                        <p:cTn id="11" dur="300"/>
                                        <p:tgtEl>
                                          <p:spTgt spid="3">
                                            <p:graphicEl>
                                              <a:chart seriesIdx="-4" categoryIdx="0" bldStep="category"/>
                                            </p:graphicEl>
                                          </p:spTgt>
                                        </p:tgtEl>
                                      </p:cBhvr>
                                    </p:animEffect>
                                  </p:childTnLst>
                                </p:cTn>
                              </p:par>
                            </p:childTnLst>
                          </p:cTn>
                        </p:par>
                        <p:par>
                          <p:cTn id="12" fill="hold">
                            <p:stCondLst>
                              <p:cond delay="600"/>
                            </p:stCondLst>
                            <p:childTnLst>
                              <p:par>
                                <p:cTn id="13" presetID="22" presetClass="entr" presetSubtype="4" repeatCount="0" fill="hold" grpId="0" nodeType="afterEffect">
                                  <p:stCondLst>
                                    <p:cond delay="0"/>
                                  </p:stCondLst>
                                  <p:childTnLst>
                                    <p:set>
                                      <p:cBhvr>
                                        <p:cTn id="14" dur="1" fill="hold">
                                          <p:stCondLst>
                                            <p:cond delay="0"/>
                                          </p:stCondLst>
                                        </p:cTn>
                                        <p:tgtEl>
                                          <p:spTgt spid="3">
                                            <p:graphicEl>
                                              <a:chart seriesIdx="-4" categoryIdx="1" bldStep="category"/>
                                            </p:graphicEl>
                                          </p:spTgt>
                                        </p:tgtEl>
                                        <p:attrNameLst>
                                          <p:attrName>style.visibility</p:attrName>
                                        </p:attrNameLst>
                                      </p:cBhvr>
                                      <p:to>
                                        <p:strVal val="visible"/>
                                      </p:to>
                                    </p:set>
                                    <p:animEffect transition="in" filter="wipe(down)">
                                      <p:cBhvr>
                                        <p:cTn id="15" dur="300"/>
                                        <p:tgtEl>
                                          <p:spTgt spid="3">
                                            <p:graphicEl>
                                              <a:chart seriesIdx="-4" categoryIdx="1" bldStep="category"/>
                                            </p:graphicEl>
                                          </p:spTgt>
                                        </p:tgtEl>
                                      </p:cBhvr>
                                    </p:animEffect>
                                  </p:childTnLst>
                                </p:cTn>
                              </p:par>
                            </p:childTnLst>
                          </p:cTn>
                        </p:par>
                        <p:par>
                          <p:cTn id="16" fill="hold">
                            <p:stCondLst>
                              <p:cond delay="900"/>
                            </p:stCondLst>
                            <p:childTnLst>
                              <p:par>
                                <p:cTn id="17" presetID="22" presetClass="entr" presetSubtype="4" repeatCount="0" fill="hold" grpId="0" nodeType="afterEffect">
                                  <p:stCondLst>
                                    <p:cond delay="0"/>
                                  </p:stCondLst>
                                  <p:childTnLst>
                                    <p:set>
                                      <p:cBhvr>
                                        <p:cTn id="18" dur="1" fill="hold">
                                          <p:stCondLst>
                                            <p:cond delay="0"/>
                                          </p:stCondLst>
                                        </p:cTn>
                                        <p:tgtEl>
                                          <p:spTgt spid="3">
                                            <p:graphicEl>
                                              <a:chart seriesIdx="-4" categoryIdx="2" bldStep="category"/>
                                            </p:graphicEl>
                                          </p:spTgt>
                                        </p:tgtEl>
                                        <p:attrNameLst>
                                          <p:attrName>style.visibility</p:attrName>
                                        </p:attrNameLst>
                                      </p:cBhvr>
                                      <p:to>
                                        <p:strVal val="visible"/>
                                      </p:to>
                                    </p:set>
                                    <p:animEffect transition="in" filter="wipe(down)">
                                      <p:cBhvr>
                                        <p:cTn id="19" dur="300"/>
                                        <p:tgtEl>
                                          <p:spTgt spid="3">
                                            <p:graphicEl>
                                              <a:chart seriesIdx="-4" categoryIdx="2" bldStep="category"/>
                                            </p:graphicEl>
                                          </p:spTgt>
                                        </p:tgtEl>
                                      </p:cBhvr>
                                    </p:animEffect>
                                  </p:childTnLst>
                                </p:cTn>
                              </p:par>
                            </p:childTnLst>
                          </p:cTn>
                        </p:par>
                        <p:par>
                          <p:cTn id="20" fill="hold">
                            <p:stCondLst>
                              <p:cond delay="1200"/>
                            </p:stCondLst>
                            <p:childTnLst>
                              <p:par>
                                <p:cTn id="21" presetID="22" presetClass="entr" presetSubtype="4" repeatCount="0" fill="hold" grpId="0" nodeType="afterEffect">
                                  <p:stCondLst>
                                    <p:cond delay="0"/>
                                  </p:stCondLst>
                                  <p:childTnLst>
                                    <p:set>
                                      <p:cBhvr>
                                        <p:cTn id="22" dur="1" fill="hold">
                                          <p:stCondLst>
                                            <p:cond delay="0"/>
                                          </p:stCondLst>
                                        </p:cTn>
                                        <p:tgtEl>
                                          <p:spTgt spid="3">
                                            <p:graphicEl>
                                              <a:chart seriesIdx="-4" categoryIdx="3" bldStep="category"/>
                                            </p:graphicEl>
                                          </p:spTgt>
                                        </p:tgtEl>
                                        <p:attrNameLst>
                                          <p:attrName>style.visibility</p:attrName>
                                        </p:attrNameLst>
                                      </p:cBhvr>
                                      <p:to>
                                        <p:strVal val="visible"/>
                                      </p:to>
                                    </p:set>
                                    <p:animEffect transition="in" filter="wipe(down)">
                                      <p:cBhvr>
                                        <p:cTn id="23" dur="300"/>
                                        <p:tgtEl>
                                          <p:spTgt spid="3">
                                            <p:graphicEl>
                                              <a:chart seriesIdx="-4" categoryIdx="3" bldStep="category"/>
                                            </p:graphicEl>
                                          </p:spTgt>
                                        </p:tgtEl>
                                      </p:cBhvr>
                                    </p:animEffect>
                                  </p:childTnLst>
                                </p:cTn>
                              </p:par>
                            </p:childTnLst>
                          </p:cTn>
                        </p:par>
                        <p:par>
                          <p:cTn id="24" fill="hold">
                            <p:stCondLst>
                              <p:cond delay="1500"/>
                            </p:stCondLst>
                            <p:childTnLst>
                              <p:par>
                                <p:cTn id="25" presetID="22" presetClass="entr" presetSubtype="4" repeatCount="0" fill="hold" grpId="0" nodeType="afterEffect">
                                  <p:stCondLst>
                                    <p:cond delay="0"/>
                                  </p:stCondLst>
                                  <p:childTnLst>
                                    <p:set>
                                      <p:cBhvr>
                                        <p:cTn id="26" dur="1" fill="hold">
                                          <p:stCondLst>
                                            <p:cond delay="0"/>
                                          </p:stCondLst>
                                        </p:cTn>
                                        <p:tgtEl>
                                          <p:spTgt spid="3">
                                            <p:graphicEl>
                                              <a:chart seriesIdx="-4" categoryIdx="4" bldStep="category"/>
                                            </p:graphicEl>
                                          </p:spTgt>
                                        </p:tgtEl>
                                        <p:attrNameLst>
                                          <p:attrName>style.visibility</p:attrName>
                                        </p:attrNameLst>
                                      </p:cBhvr>
                                      <p:to>
                                        <p:strVal val="visible"/>
                                      </p:to>
                                    </p:set>
                                    <p:animEffect transition="in" filter="wipe(down)">
                                      <p:cBhvr>
                                        <p:cTn id="27" dur="300"/>
                                        <p:tgtEl>
                                          <p:spTgt spid="3">
                                            <p:graphicEl>
                                              <a:chart seriesIdx="-4" categoryIdx="4" bldStep="category"/>
                                            </p:graphicEl>
                                          </p:spTgt>
                                        </p:tgtEl>
                                      </p:cBhvr>
                                    </p:animEffect>
                                  </p:childTnLst>
                                </p:cTn>
                              </p:par>
                            </p:childTnLst>
                          </p:cTn>
                        </p:par>
                        <p:par>
                          <p:cTn id="28" fill="hold">
                            <p:stCondLst>
                              <p:cond delay="1800"/>
                            </p:stCondLst>
                            <p:childTnLst>
                              <p:par>
                                <p:cTn id="29" presetID="22" presetClass="entr" presetSubtype="4" repeatCount="0" fill="hold" grpId="0" nodeType="afterEffect">
                                  <p:stCondLst>
                                    <p:cond delay="0"/>
                                  </p:stCondLst>
                                  <p:childTnLst>
                                    <p:set>
                                      <p:cBhvr>
                                        <p:cTn id="30" dur="1" fill="hold">
                                          <p:stCondLst>
                                            <p:cond delay="0"/>
                                          </p:stCondLst>
                                        </p:cTn>
                                        <p:tgtEl>
                                          <p:spTgt spid="3">
                                            <p:graphicEl>
                                              <a:chart seriesIdx="-4" categoryIdx="5" bldStep="category"/>
                                            </p:graphicEl>
                                          </p:spTgt>
                                        </p:tgtEl>
                                        <p:attrNameLst>
                                          <p:attrName>style.visibility</p:attrName>
                                        </p:attrNameLst>
                                      </p:cBhvr>
                                      <p:to>
                                        <p:strVal val="visible"/>
                                      </p:to>
                                    </p:set>
                                    <p:animEffect transition="in" filter="wipe(down)">
                                      <p:cBhvr>
                                        <p:cTn id="31" dur="300"/>
                                        <p:tgtEl>
                                          <p:spTgt spid="3">
                                            <p:graphicEl>
                                              <a:chart seriesIdx="-4" categoryIdx="5" bldStep="category"/>
                                            </p:graphicEl>
                                          </p:spTgt>
                                        </p:tgtEl>
                                      </p:cBhvr>
                                    </p:animEffect>
                                  </p:childTnLst>
                                </p:cTn>
                              </p:par>
                            </p:childTnLst>
                          </p:cTn>
                        </p:par>
                        <p:par>
                          <p:cTn id="32" fill="hold">
                            <p:stCondLst>
                              <p:cond delay="2100"/>
                            </p:stCondLst>
                            <p:childTnLst>
                              <p:par>
                                <p:cTn id="33" presetID="22" presetClass="entr" presetSubtype="4" repeatCount="0" fill="hold" grpId="0" nodeType="afterEffect">
                                  <p:stCondLst>
                                    <p:cond delay="0"/>
                                  </p:stCondLst>
                                  <p:childTnLst>
                                    <p:set>
                                      <p:cBhvr>
                                        <p:cTn id="34" dur="1" fill="hold">
                                          <p:stCondLst>
                                            <p:cond delay="0"/>
                                          </p:stCondLst>
                                        </p:cTn>
                                        <p:tgtEl>
                                          <p:spTgt spid="3">
                                            <p:graphicEl>
                                              <a:chart seriesIdx="-4" categoryIdx="6" bldStep="category"/>
                                            </p:graphicEl>
                                          </p:spTgt>
                                        </p:tgtEl>
                                        <p:attrNameLst>
                                          <p:attrName>style.visibility</p:attrName>
                                        </p:attrNameLst>
                                      </p:cBhvr>
                                      <p:to>
                                        <p:strVal val="visible"/>
                                      </p:to>
                                    </p:set>
                                    <p:animEffect transition="in" filter="wipe(down)">
                                      <p:cBhvr>
                                        <p:cTn id="35" dur="300"/>
                                        <p:tgtEl>
                                          <p:spTgt spid="3">
                                            <p:graphicEl>
                                              <a:chart seriesIdx="-4" categoryIdx="6" bldStep="category"/>
                                            </p:graphicEl>
                                          </p:spTgt>
                                        </p:tgtEl>
                                      </p:cBhvr>
                                    </p:animEffect>
                                  </p:childTnLst>
                                </p:cTn>
                              </p:par>
                            </p:childTnLst>
                          </p:cTn>
                        </p:par>
                        <p:par>
                          <p:cTn id="36" fill="hold">
                            <p:stCondLst>
                              <p:cond delay="2400"/>
                            </p:stCondLst>
                            <p:childTnLst>
                              <p:par>
                                <p:cTn id="37" presetID="22" presetClass="entr" presetSubtype="4" repeatCount="0" fill="hold" grpId="0" nodeType="afterEffect">
                                  <p:stCondLst>
                                    <p:cond delay="0"/>
                                  </p:stCondLst>
                                  <p:childTnLst>
                                    <p:set>
                                      <p:cBhvr>
                                        <p:cTn id="38" dur="1" fill="hold">
                                          <p:stCondLst>
                                            <p:cond delay="0"/>
                                          </p:stCondLst>
                                        </p:cTn>
                                        <p:tgtEl>
                                          <p:spTgt spid="3">
                                            <p:graphicEl>
                                              <a:chart seriesIdx="-4" categoryIdx="7" bldStep="category"/>
                                            </p:graphicEl>
                                          </p:spTgt>
                                        </p:tgtEl>
                                        <p:attrNameLst>
                                          <p:attrName>style.visibility</p:attrName>
                                        </p:attrNameLst>
                                      </p:cBhvr>
                                      <p:to>
                                        <p:strVal val="visible"/>
                                      </p:to>
                                    </p:set>
                                    <p:animEffect transition="in" filter="wipe(down)">
                                      <p:cBhvr>
                                        <p:cTn id="39" dur="300"/>
                                        <p:tgtEl>
                                          <p:spTgt spid="3">
                                            <p:graphicEl>
                                              <a:chart seriesIdx="-4" categoryIdx="7" bldStep="category"/>
                                            </p:graphicEl>
                                          </p:spTgt>
                                        </p:tgtEl>
                                      </p:cBhvr>
                                    </p:animEffect>
                                  </p:childTnLst>
                                </p:cTn>
                              </p:par>
                            </p:childTnLst>
                          </p:cTn>
                        </p:par>
                        <p:par>
                          <p:cTn id="40" fill="hold">
                            <p:stCondLst>
                              <p:cond delay="2700"/>
                            </p:stCondLst>
                            <p:childTnLst>
                              <p:par>
                                <p:cTn id="41" presetID="22" presetClass="entr" presetSubtype="4" repeatCount="0" fill="hold" grpId="0" nodeType="afterEffect">
                                  <p:stCondLst>
                                    <p:cond delay="0"/>
                                  </p:stCondLst>
                                  <p:childTnLst>
                                    <p:set>
                                      <p:cBhvr>
                                        <p:cTn id="42" dur="1" fill="hold">
                                          <p:stCondLst>
                                            <p:cond delay="0"/>
                                          </p:stCondLst>
                                        </p:cTn>
                                        <p:tgtEl>
                                          <p:spTgt spid="3">
                                            <p:graphicEl>
                                              <a:chart seriesIdx="-4" categoryIdx="8" bldStep="category"/>
                                            </p:graphicEl>
                                          </p:spTgt>
                                        </p:tgtEl>
                                        <p:attrNameLst>
                                          <p:attrName>style.visibility</p:attrName>
                                        </p:attrNameLst>
                                      </p:cBhvr>
                                      <p:to>
                                        <p:strVal val="visible"/>
                                      </p:to>
                                    </p:set>
                                    <p:animEffect transition="in" filter="wipe(down)">
                                      <p:cBhvr>
                                        <p:cTn id="43" dur="300"/>
                                        <p:tgtEl>
                                          <p:spTgt spid="3">
                                            <p:graphicEl>
                                              <a:chart seriesIdx="-4" categoryIdx="8" bldStep="category"/>
                                            </p:graphicEl>
                                          </p:spTgt>
                                        </p:tgtEl>
                                      </p:cBhvr>
                                    </p:animEffect>
                                  </p:childTnLst>
                                </p:cTn>
                              </p:par>
                            </p:childTnLst>
                          </p:cTn>
                        </p:par>
                        <p:par>
                          <p:cTn id="44" fill="hold">
                            <p:stCondLst>
                              <p:cond delay="3000"/>
                            </p:stCondLst>
                            <p:childTnLst>
                              <p:par>
                                <p:cTn id="45" presetID="22" presetClass="entr" presetSubtype="4" repeatCount="0" fill="hold" grpId="0" nodeType="afterEffect">
                                  <p:stCondLst>
                                    <p:cond delay="0"/>
                                  </p:stCondLst>
                                  <p:childTnLst>
                                    <p:set>
                                      <p:cBhvr>
                                        <p:cTn id="46" dur="1" fill="hold">
                                          <p:stCondLst>
                                            <p:cond delay="0"/>
                                          </p:stCondLst>
                                        </p:cTn>
                                        <p:tgtEl>
                                          <p:spTgt spid="3">
                                            <p:graphicEl>
                                              <a:chart seriesIdx="-4" categoryIdx="9" bldStep="category"/>
                                            </p:graphicEl>
                                          </p:spTgt>
                                        </p:tgtEl>
                                        <p:attrNameLst>
                                          <p:attrName>style.visibility</p:attrName>
                                        </p:attrNameLst>
                                      </p:cBhvr>
                                      <p:to>
                                        <p:strVal val="visible"/>
                                      </p:to>
                                    </p:set>
                                    <p:animEffect transition="in" filter="wipe(down)">
                                      <p:cBhvr>
                                        <p:cTn id="47" dur="300"/>
                                        <p:tgtEl>
                                          <p:spTgt spid="3">
                                            <p:graphicEl>
                                              <a:chart seriesIdx="-4" categoryIdx="9" bldStep="category"/>
                                            </p:graphicEl>
                                          </p:spTgt>
                                        </p:tgtEl>
                                      </p:cBhvr>
                                    </p:animEffect>
                                  </p:childTnLst>
                                </p:cTn>
                              </p:par>
                            </p:childTnLst>
                          </p:cTn>
                        </p:par>
                        <p:par>
                          <p:cTn id="48" fill="hold">
                            <p:stCondLst>
                              <p:cond delay="3300"/>
                            </p:stCondLst>
                            <p:childTnLst>
                              <p:par>
                                <p:cTn id="49" presetID="22" presetClass="entr" presetSubtype="4" repeatCount="0" fill="hold" grpId="0" nodeType="afterEffect">
                                  <p:stCondLst>
                                    <p:cond delay="0"/>
                                  </p:stCondLst>
                                  <p:childTnLst>
                                    <p:set>
                                      <p:cBhvr>
                                        <p:cTn id="50" dur="1" fill="hold">
                                          <p:stCondLst>
                                            <p:cond delay="0"/>
                                          </p:stCondLst>
                                        </p:cTn>
                                        <p:tgtEl>
                                          <p:spTgt spid="3">
                                            <p:graphicEl>
                                              <a:chart seriesIdx="-4" categoryIdx="10" bldStep="category"/>
                                            </p:graphicEl>
                                          </p:spTgt>
                                        </p:tgtEl>
                                        <p:attrNameLst>
                                          <p:attrName>style.visibility</p:attrName>
                                        </p:attrNameLst>
                                      </p:cBhvr>
                                      <p:to>
                                        <p:strVal val="visible"/>
                                      </p:to>
                                    </p:set>
                                    <p:animEffect transition="in" filter="wipe(down)">
                                      <p:cBhvr>
                                        <p:cTn id="51" dur="300"/>
                                        <p:tgtEl>
                                          <p:spTgt spid="3">
                                            <p:graphicEl>
                                              <a:chart seriesIdx="-4" categoryIdx="10" bldStep="category"/>
                                            </p:graphicEl>
                                          </p:spTgt>
                                        </p:tgtEl>
                                      </p:cBhvr>
                                    </p:animEffect>
                                  </p:childTnLst>
                                </p:cTn>
                              </p:par>
                            </p:childTnLst>
                          </p:cTn>
                        </p:par>
                        <p:par>
                          <p:cTn id="52" fill="hold">
                            <p:stCondLst>
                              <p:cond delay="3600"/>
                            </p:stCondLst>
                            <p:childTnLst>
                              <p:par>
                                <p:cTn id="53" presetID="22" presetClass="entr" presetSubtype="4" repeatCount="0" fill="hold" grpId="0" nodeType="afterEffect">
                                  <p:stCondLst>
                                    <p:cond delay="0"/>
                                  </p:stCondLst>
                                  <p:childTnLst>
                                    <p:set>
                                      <p:cBhvr>
                                        <p:cTn id="54" dur="1" fill="hold">
                                          <p:stCondLst>
                                            <p:cond delay="0"/>
                                          </p:stCondLst>
                                        </p:cTn>
                                        <p:tgtEl>
                                          <p:spTgt spid="3">
                                            <p:graphicEl>
                                              <a:chart seriesIdx="-4" categoryIdx="11" bldStep="category"/>
                                            </p:graphicEl>
                                          </p:spTgt>
                                        </p:tgtEl>
                                        <p:attrNameLst>
                                          <p:attrName>style.visibility</p:attrName>
                                        </p:attrNameLst>
                                      </p:cBhvr>
                                      <p:to>
                                        <p:strVal val="visible"/>
                                      </p:to>
                                    </p:set>
                                    <p:animEffect transition="in" filter="wipe(down)">
                                      <p:cBhvr>
                                        <p:cTn id="55" dur="300"/>
                                        <p:tgtEl>
                                          <p:spTgt spid="3">
                                            <p:graphicEl>
                                              <a:chart seriesIdx="-4" categoryIdx="11" bldStep="category"/>
                                            </p:graphicEl>
                                          </p:spTgt>
                                        </p:tgtEl>
                                      </p:cBhvr>
                                    </p:animEffect>
                                  </p:childTnLst>
                                </p:cTn>
                              </p:par>
                            </p:childTnLst>
                          </p:cTn>
                        </p:par>
                        <p:par>
                          <p:cTn id="56" fill="hold">
                            <p:stCondLst>
                              <p:cond delay="3900"/>
                            </p:stCondLst>
                            <p:childTnLst>
                              <p:par>
                                <p:cTn id="57" presetID="22" presetClass="entr" presetSubtype="4" repeatCount="0" fill="hold" grpId="0" nodeType="afterEffect">
                                  <p:stCondLst>
                                    <p:cond delay="0"/>
                                  </p:stCondLst>
                                  <p:childTnLst>
                                    <p:set>
                                      <p:cBhvr>
                                        <p:cTn id="58" dur="1" fill="hold">
                                          <p:stCondLst>
                                            <p:cond delay="0"/>
                                          </p:stCondLst>
                                        </p:cTn>
                                        <p:tgtEl>
                                          <p:spTgt spid="3">
                                            <p:graphicEl>
                                              <a:chart seriesIdx="-4" categoryIdx="12" bldStep="category"/>
                                            </p:graphicEl>
                                          </p:spTgt>
                                        </p:tgtEl>
                                        <p:attrNameLst>
                                          <p:attrName>style.visibility</p:attrName>
                                        </p:attrNameLst>
                                      </p:cBhvr>
                                      <p:to>
                                        <p:strVal val="visible"/>
                                      </p:to>
                                    </p:set>
                                    <p:animEffect transition="in" filter="wipe(down)">
                                      <p:cBhvr>
                                        <p:cTn id="59" dur="300"/>
                                        <p:tgtEl>
                                          <p:spTgt spid="3">
                                            <p:graphicEl>
                                              <a:chart seriesIdx="-4" categoryIdx="12" bldStep="category"/>
                                            </p:graphicEl>
                                          </p:spTgt>
                                        </p:tgtEl>
                                      </p:cBhvr>
                                    </p:animEffect>
                                  </p:childTnLst>
                                </p:cTn>
                              </p:par>
                            </p:childTnLst>
                          </p:cTn>
                        </p:par>
                        <p:par>
                          <p:cTn id="60" fill="hold">
                            <p:stCondLst>
                              <p:cond delay="4200"/>
                            </p:stCondLst>
                            <p:childTnLst>
                              <p:par>
                                <p:cTn id="61" presetID="22" presetClass="entr" presetSubtype="4" repeatCount="0" fill="hold" grpId="0" nodeType="afterEffect">
                                  <p:stCondLst>
                                    <p:cond delay="0"/>
                                  </p:stCondLst>
                                  <p:childTnLst>
                                    <p:set>
                                      <p:cBhvr>
                                        <p:cTn id="62" dur="1" fill="hold">
                                          <p:stCondLst>
                                            <p:cond delay="0"/>
                                          </p:stCondLst>
                                        </p:cTn>
                                        <p:tgtEl>
                                          <p:spTgt spid="3">
                                            <p:graphicEl>
                                              <a:chart seriesIdx="-4" categoryIdx="13" bldStep="category"/>
                                            </p:graphicEl>
                                          </p:spTgt>
                                        </p:tgtEl>
                                        <p:attrNameLst>
                                          <p:attrName>style.visibility</p:attrName>
                                        </p:attrNameLst>
                                      </p:cBhvr>
                                      <p:to>
                                        <p:strVal val="visible"/>
                                      </p:to>
                                    </p:set>
                                    <p:animEffect transition="in" filter="wipe(down)">
                                      <p:cBhvr>
                                        <p:cTn id="63" dur="300"/>
                                        <p:tgtEl>
                                          <p:spTgt spid="3">
                                            <p:graphicEl>
                                              <a:chart seriesIdx="-4" categoryIdx="13" bldStep="category"/>
                                            </p:graphicEl>
                                          </p:spTgt>
                                        </p:tgtEl>
                                      </p:cBhvr>
                                    </p:animEffect>
                                  </p:childTnLst>
                                </p:cTn>
                              </p:par>
                            </p:childTnLst>
                          </p:cTn>
                        </p:par>
                        <p:par>
                          <p:cTn id="64" fill="hold">
                            <p:stCondLst>
                              <p:cond delay="4500"/>
                            </p:stCondLst>
                            <p:childTnLst>
                              <p:par>
                                <p:cTn id="65" presetID="22" presetClass="entr" presetSubtype="4" repeatCount="0" fill="hold" grpId="0" nodeType="afterEffect">
                                  <p:stCondLst>
                                    <p:cond delay="0"/>
                                  </p:stCondLst>
                                  <p:childTnLst>
                                    <p:set>
                                      <p:cBhvr>
                                        <p:cTn id="66" dur="1" fill="hold">
                                          <p:stCondLst>
                                            <p:cond delay="0"/>
                                          </p:stCondLst>
                                        </p:cTn>
                                        <p:tgtEl>
                                          <p:spTgt spid="3">
                                            <p:graphicEl>
                                              <a:chart seriesIdx="-4" categoryIdx="14" bldStep="category"/>
                                            </p:graphicEl>
                                          </p:spTgt>
                                        </p:tgtEl>
                                        <p:attrNameLst>
                                          <p:attrName>style.visibility</p:attrName>
                                        </p:attrNameLst>
                                      </p:cBhvr>
                                      <p:to>
                                        <p:strVal val="visible"/>
                                      </p:to>
                                    </p:set>
                                    <p:animEffect transition="in" filter="wipe(down)">
                                      <p:cBhvr>
                                        <p:cTn id="67" dur="300"/>
                                        <p:tgtEl>
                                          <p:spTgt spid="3">
                                            <p:graphicEl>
                                              <a:chart seriesIdx="-4" categoryIdx="14" bldStep="category"/>
                                            </p:graphicEl>
                                          </p:spTgt>
                                        </p:tgtEl>
                                      </p:cBhvr>
                                    </p:animEffect>
                                  </p:childTnLst>
                                </p:cTn>
                              </p:par>
                            </p:childTnLst>
                          </p:cTn>
                        </p:par>
                        <p:par>
                          <p:cTn id="68" fill="hold">
                            <p:stCondLst>
                              <p:cond delay="4800"/>
                            </p:stCondLst>
                            <p:childTnLst>
                              <p:par>
                                <p:cTn id="69" presetID="22" presetClass="entr" presetSubtype="4" repeatCount="0" fill="hold" grpId="0" nodeType="afterEffect">
                                  <p:stCondLst>
                                    <p:cond delay="0"/>
                                  </p:stCondLst>
                                  <p:childTnLst>
                                    <p:set>
                                      <p:cBhvr>
                                        <p:cTn id="70" dur="1" fill="hold">
                                          <p:stCondLst>
                                            <p:cond delay="0"/>
                                          </p:stCondLst>
                                        </p:cTn>
                                        <p:tgtEl>
                                          <p:spTgt spid="3">
                                            <p:graphicEl>
                                              <a:chart seriesIdx="-4" categoryIdx="15" bldStep="category"/>
                                            </p:graphicEl>
                                          </p:spTgt>
                                        </p:tgtEl>
                                        <p:attrNameLst>
                                          <p:attrName>style.visibility</p:attrName>
                                        </p:attrNameLst>
                                      </p:cBhvr>
                                      <p:to>
                                        <p:strVal val="visible"/>
                                      </p:to>
                                    </p:set>
                                    <p:animEffect transition="in" filter="wipe(down)">
                                      <p:cBhvr>
                                        <p:cTn id="71" dur="300"/>
                                        <p:tgtEl>
                                          <p:spTgt spid="3">
                                            <p:graphicEl>
                                              <a:chart seriesIdx="-4" categoryIdx="15" bldStep="category"/>
                                            </p:graphicEl>
                                          </p:spTgt>
                                        </p:tgtEl>
                                      </p:cBhvr>
                                    </p:animEffect>
                                  </p:childTnLst>
                                </p:cTn>
                              </p:par>
                            </p:childTnLst>
                          </p:cTn>
                        </p:par>
                        <p:par>
                          <p:cTn id="72" fill="hold">
                            <p:stCondLst>
                              <p:cond delay="5100"/>
                            </p:stCondLst>
                            <p:childTnLst>
                              <p:par>
                                <p:cTn id="73" presetID="22" presetClass="entr" presetSubtype="4" repeatCount="0" fill="hold" grpId="0" nodeType="afterEffect">
                                  <p:stCondLst>
                                    <p:cond delay="0"/>
                                  </p:stCondLst>
                                  <p:childTnLst>
                                    <p:set>
                                      <p:cBhvr>
                                        <p:cTn id="74" dur="1" fill="hold">
                                          <p:stCondLst>
                                            <p:cond delay="0"/>
                                          </p:stCondLst>
                                        </p:cTn>
                                        <p:tgtEl>
                                          <p:spTgt spid="3">
                                            <p:graphicEl>
                                              <a:chart seriesIdx="-4" categoryIdx="16" bldStep="category"/>
                                            </p:graphicEl>
                                          </p:spTgt>
                                        </p:tgtEl>
                                        <p:attrNameLst>
                                          <p:attrName>style.visibility</p:attrName>
                                        </p:attrNameLst>
                                      </p:cBhvr>
                                      <p:to>
                                        <p:strVal val="visible"/>
                                      </p:to>
                                    </p:set>
                                    <p:animEffect transition="in" filter="wipe(down)">
                                      <p:cBhvr>
                                        <p:cTn id="75" dur="300"/>
                                        <p:tgtEl>
                                          <p:spTgt spid="3">
                                            <p:graphicEl>
                                              <a:chart seriesIdx="-4" categoryIdx="16" bldStep="category"/>
                                            </p:graphicEl>
                                          </p:spTgt>
                                        </p:tgtEl>
                                      </p:cBhvr>
                                    </p:animEffect>
                                  </p:childTnLst>
                                </p:cTn>
                              </p:par>
                            </p:childTnLst>
                          </p:cTn>
                        </p:par>
                        <p:par>
                          <p:cTn id="76" fill="hold">
                            <p:stCondLst>
                              <p:cond delay="5400"/>
                            </p:stCondLst>
                            <p:childTnLst>
                              <p:par>
                                <p:cTn id="77" presetID="22" presetClass="entr" presetSubtype="4" repeatCount="0" fill="hold" grpId="0" nodeType="afterEffect">
                                  <p:stCondLst>
                                    <p:cond delay="0"/>
                                  </p:stCondLst>
                                  <p:childTnLst>
                                    <p:set>
                                      <p:cBhvr>
                                        <p:cTn id="78" dur="1" fill="hold">
                                          <p:stCondLst>
                                            <p:cond delay="0"/>
                                          </p:stCondLst>
                                        </p:cTn>
                                        <p:tgtEl>
                                          <p:spTgt spid="3">
                                            <p:graphicEl>
                                              <a:chart seriesIdx="-4" categoryIdx="17" bldStep="category"/>
                                            </p:graphicEl>
                                          </p:spTgt>
                                        </p:tgtEl>
                                        <p:attrNameLst>
                                          <p:attrName>style.visibility</p:attrName>
                                        </p:attrNameLst>
                                      </p:cBhvr>
                                      <p:to>
                                        <p:strVal val="visible"/>
                                      </p:to>
                                    </p:set>
                                    <p:animEffect transition="in" filter="wipe(down)">
                                      <p:cBhvr>
                                        <p:cTn id="79" dur="300"/>
                                        <p:tgtEl>
                                          <p:spTgt spid="3">
                                            <p:graphicEl>
                                              <a:chart seriesIdx="-4" categoryIdx="17" bldStep="category"/>
                                            </p:graphicEl>
                                          </p:spTgt>
                                        </p:tgtEl>
                                      </p:cBhvr>
                                    </p:animEffect>
                                  </p:childTnLst>
                                </p:cTn>
                              </p:par>
                            </p:childTnLst>
                          </p:cTn>
                        </p:par>
                        <p:par>
                          <p:cTn id="80" fill="hold">
                            <p:stCondLst>
                              <p:cond delay="5700"/>
                            </p:stCondLst>
                            <p:childTnLst>
                              <p:par>
                                <p:cTn id="81" presetID="22" presetClass="entr" presetSubtype="4" repeatCount="0" fill="hold" grpId="0" nodeType="afterEffect">
                                  <p:stCondLst>
                                    <p:cond delay="0"/>
                                  </p:stCondLst>
                                  <p:childTnLst>
                                    <p:set>
                                      <p:cBhvr>
                                        <p:cTn id="82" dur="1" fill="hold">
                                          <p:stCondLst>
                                            <p:cond delay="0"/>
                                          </p:stCondLst>
                                        </p:cTn>
                                        <p:tgtEl>
                                          <p:spTgt spid="3">
                                            <p:graphicEl>
                                              <a:chart seriesIdx="-4" categoryIdx="18" bldStep="category"/>
                                            </p:graphicEl>
                                          </p:spTgt>
                                        </p:tgtEl>
                                        <p:attrNameLst>
                                          <p:attrName>style.visibility</p:attrName>
                                        </p:attrNameLst>
                                      </p:cBhvr>
                                      <p:to>
                                        <p:strVal val="visible"/>
                                      </p:to>
                                    </p:set>
                                    <p:animEffect transition="in" filter="wipe(down)">
                                      <p:cBhvr>
                                        <p:cTn id="83" dur="300"/>
                                        <p:tgtEl>
                                          <p:spTgt spid="3">
                                            <p:graphicEl>
                                              <a:chart seriesIdx="-4" categoryIdx="18" bldStep="category"/>
                                            </p:graphicEl>
                                          </p:spTgt>
                                        </p:tgtEl>
                                      </p:cBhvr>
                                    </p:animEffect>
                                  </p:childTnLst>
                                </p:cTn>
                              </p:par>
                            </p:childTnLst>
                          </p:cTn>
                        </p:par>
                        <p:par>
                          <p:cTn id="84" fill="hold">
                            <p:stCondLst>
                              <p:cond delay="6000"/>
                            </p:stCondLst>
                            <p:childTnLst>
                              <p:par>
                                <p:cTn id="85" presetID="22" presetClass="entr" presetSubtype="4" repeatCount="0" fill="hold" grpId="0" nodeType="afterEffect">
                                  <p:stCondLst>
                                    <p:cond delay="0"/>
                                  </p:stCondLst>
                                  <p:childTnLst>
                                    <p:set>
                                      <p:cBhvr>
                                        <p:cTn id="86" dur="1" fill="hold">
                                          <p:stCondLst>
                                            <p:cond delay="0"/>
                                          </p:stCondLst>
                                        </p:cTn>
                                        <p:tgtEl>
                                          <p:spTgt spid="3">
                                            <p:graphicEl>
                                              <a:chart seriesIdx="-4" categoryIdx="19" bldStep="category"/>
                                            </p:graphicEl>
                                          </p:spTgt>
                                        </p:tgtEl>
                                        <p:attrNameLst>
                                          <p:attrName>style.visibility</p:attrName>
                                        </p:attrNameLst>
                                      </p:cBhvr>
                                      <p:to>
                                        <p:strVal val="visible"/>
                                      </p:to>
                                    </p:set>
                                    <p:animEffect transition="in" filter="wipe(down)">
                                      <p:cBhvr>
                                        <p:cTn id="87" dur="300"/>
                                        <p:tgtEl>
                                          <p:spTgt spid="3">
                                            <p:graphicEl>
                                              <a:chart seriesIdx="-4" categoryIdx="19" bldStep="category"/>
                                            </p:graphicEl>
                                          </p:spTgt>
                                        </p:tgtEl>
                                      </p:cBhvr>
                                    </p:animEffect>
                                  </p:childTnLst>
                                </p:cTn>
                              </p:par>
                            </p:childTnLst>
                          </p:cTn>
                        </p:par>
                        <p:par>
                          <p:cTn id="88" fill="hold">
                            <p:stCondLst>
                              <p:cond delay="6300"/>
                            </p:stCondLst>
                            <p:childTnLst>
                              <p:par>
                                <p:cTn id="89" presetID="22" presetClass="entr" presetSubtype="4" repeatCount="0" fill="hold" grpId="0" nodeType="afterEffect">
                                  <p:stCondLst>
                                    <p:cond delay="0"/>
                                  </p:stCondLst>
                                  <p:childTnLst>
                                    <p:set>
                                      <p:cBhvr>
                                        <p:cTn id="90" dur="1" fill="hold">
                                          <p:stCondLst>
                                            <p:cond delay="0"/>
                                          </p:stCondLst>
                                        </p:cTn>
                                        <p:tgtEl>
                                          <p:spTgt spid="3">
                                            <p:graphicEl>
                                              <a:chart seriesIdx="-4" categoryIdx="20" bldStep="category"/>
                                            </p:graphicEl>
                                          </p:spTgt>
                                        </p:tgtEl>
                                        <p:attrNameLst>
                                          <p:attrName>style.visibility</p:attrName>
                                        </p:attrNameLst>
                                      </p:cBhvr>
                                      <p:to>
                                        <p:strVal val="visible"/>
                                      </p:to>
                                    </p:set>
                                    <p:animEffect transition="in" filter="wipe(down)">
                                      <p:cBhvr>
                                        <p:cTn id="91" dur="300"/>
                                        <p:tgtEl>
                                          <p:spTgt spid="3">
                                            <p:graphicEl>
                                              <a:chart seriesIdx="-4" categoryIdx="20" bldStep="category"/>
                                            </p:graphicEl>
                                          </p:spTgt>
                                        </p:tgtEl>
                                      </p:cBhvr>
                                    </p:animEffect>
                                  </p:childTnLst>
                                </p:cTn>
                              </p:par>
                            </p:childTnLst>
                          </p:cTn>
                        </p:par>
                        <p:par>
                          <p:cTn id="92" fill="hold">
                            <p:stCondLst>
                              <p:cond delay="6600"/>
                            </p:stCondLst>
                            <p:childTnLst>
                              <p:par>
                                <p:cTn id="93" presetID="22" presetClass="entr" presetSubtype="4" repeatCount="0" fill="hold" grpId="0" nodeType="afterEffect">
                                  <p:stCondLst>
                                    <p:cond delay="0"/>
                                  </p:stCondLst>
                                  <p:childTnLst>
                                    <p:set>
                                      <p:cBhvr>
                                        <p:cTn id="94" dur="1" fill="hold">
                                          <p:stCondLst>
                                            <p:cond delay="0"/>
                                          </p:stCondLst>
                                        </p:cTn>
                                        <p:tgtEl>
                                          <p:spTgt spid="3">
                                            <p:graphicEl>
                                              <a:chart seriesIdx="-4" categoryIdx="21" bldStep="category"/>
                                            </p:graphicEl>
                                          </p:spTgt>
                                        </p:tgtEl>
                                        <p:attrNameLst>
                                          <p:attrName>style.visibility</p:attrName>
                                        </p:attrNameLst>
                                      </p:cBhvr>
                                      <p:to>
                                        <p:strVal val="visible"/>
                                      </p:to>
                                    </p:set>
                                    <p:animEffect transition="in" filter="wipe(down)">
                                      <p:cBhvr>
                                        <p:cTn id="95" dur="300"/>
                                        <p:tgtEl>
                                          <p:spTgt spid="3">
                                            <p:graphicEl>
                                              <a:chart seriesIdx="-4" categoryIdx="21" bldStep="category"/>
                                            </p:graphicEl>
                                          </p:spTgt>
                                        </p:tgtEl>
                                      </p:cBhvr>
                                    </p:animEffect>
                                  </p:childTnLst>
                                </p:cTn>
                              </p:par>
                            </p:childTnLst>
                          </p:cTn>
                        </p:par>
                        <p:par>
                          <p:cTn id="96" fill="hold">
                            <p:stCondLst>
                              <p:cond delay="6900"/>
                            </p:stCondLst>
                            <p:childTnLst>
                              <p:par>
                                <p:cTn id="97" presetID="22" presetClass="entr" presetSubtype="4" repeatCount="0" fill="hold" grpId="0" nodeType="afterEffect">
                                  <p:stCondLst>
                                    <p:cond delay="0"/>
                                  </p:stCondLst>
                                  <p:childTnLst>
                                    <p:set>
                                      <p:cBhvr>
                                        <p:cTn id="98" dur="1" fill="hold">
                                          <p:stCondLst>
                                            <p:cond delay="0"/>
                                          </p:stCondLst>
                                        </p:cTn>
                                        <p:tgtEl>
                                          <p:spTgt spid="3">
                                            <p:graphicEl>
                                              <a:chart seriesIdx="-4" categoryIdx="22" bldStep="category"/>
                                            </p:graphicEl>
                                          </p:spTgt>
                                        </p:tgtEl>
                                        <p:attrNameLst>
                                          <p:attrName>style.visibility</p:attrName>
                                        </p:attrNameLst>
                                      </p:cBhvr>
                                      <p:to>
                                        <p:strVal val="visible"/>
                                      </p:to>
                                    </p:set>
                                    <p:animEffect transition="in" filter="wipe(down)">
                                      <p:cBhvr>
                                        <p:cTn id="99" dur="300"/>
                                        <p:tgtEl>
                                          <p:spTgt spid="3">
                                            <p:graphicEl>
                                              <a:chart seriesIdx="-4" categoryIdx="22" bldStep="category"/>
                                            </p:graphicEl>
                                          </p:spTgt>
                                        </p:tgtEl>
                                      </p:cBhvr>
                                    </p:animEffect>
                                  </p:childTnLst>
                                </p:cTn>
                              </p:par>
                            </p:childTnLst>
                          </p:cTn>
                        </p:par>
                        <p:par>
                          <p:cTn id="100" fill="hold">
                            <p:stCondLst>
                              <p:cond delay="7200"/>
                            </p:stCondLst>
                            <p:childTnLst>
                              <p:par>
                                <p:cTn id="101" presetID="22" presetClass="entr" presetSubtype="4" repeatCount="0" fill="hold" grpId="0" nodeType="afterEffect">
                                  <p:stCondLst>
                                    <p:cond delay="0"/>
                                  </p:stCondLst>
                                  <p:childTnLst>
                                    <p:set>
                                      <p:cBhvr>
                                        <p:cTn id="102" dur="1" fill="hold">
                                          <p:stCondLst>
                                            <p:cond delay="0"/>
                                          </p:stCondLst>
                                        </p:cTn>
                                        <p:tgtEl>
                                          <p:spTgt spid="3">
                                            <p:graphicEl>
                                              <a:chart seriesIdx="-4" categoryIdx="23" bldStep="category"/>
                                            </p:graphicEl>
                                          </p:spTgt>
                                        </p:tgtEl>
                                        <p:attrNameLst>
                                          <p:attrName>style.visibility</p:attrName>
                                        </p:attrNameLst>
                                      </p:cBhvr>
                                      <p:to>
                                        <p:strVal val="visible"/>
                                      </p:to>
                                    </p:set>
                                    <p:animEffect transition="in" filter="wipe(down)">
                                      <p:cBhvr>
                                        <p:cTn id="103" dur="300"/>
                                        <p:tgtEl>
                                          <p:spTgt spid="3">
                                            <p:graphicEl>
                                              <a:chart seriesIdx="-4" categoryIdx="23"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Chart bld="category"/>
        </p:bldSub>
      </p:bldGraphic>
    </p:bldLst>
  </p:timing>
  <p:hf sldNum="0"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DARK6">
    <p:spTree>
      <p:nvGrpSpPr>
        <p:cNvPr id="1" name=""/>
        <p:cNvGrpSpPr/>
        <p:nvPr/>
      </p:nvGrpSpPr>
      <p:grpSpPr>
        <a:xfrm>
          <a:off x="0" y="0"/>
          <a:ext cx="0" cy="0"/>
          <a:chOff x="0" y="0"/>
          <a:chExt cx="0" cy="0"/>
        </a:xfrm>
      </p:grpSpPr>
      <p:grpSp>
        <p:nvGrpSpPr>
          <p:cNvPr id="4" name="Group 35">
            <a:extLst>
              <a:ext uri="{FF2B5EF4-FFF2-40B4-BE49-F238E27FC236}">
                <a16:creationId xmlns:a16="http://schemas.microsoft.com/office/drawing/2014/main" id="{F49FFC1C-3741-4844-8C3F-E4F557524424}"/>
              </a:ext>
            </a:extLst>
          </p:cNvPr>
          <p:cNvGrpSpPr/>
          <p:nvPr/>
        </p:nvGrpSpPr>
        <p:grpSpPr>
          <a:xfrm>
            <a:off x="-4923" y="-2"/>
            <a:ext cx="9201982" cy="5143502"/>
            <a:chOff x="-6566" y="-2"/>
            <a:chExt cx="12269309" cy="6858002"/>
          </a:xfrm>
        </p:grpSpPr>
        <p:sp>
          <p:nvSpPr>
            <p:cNvPr id="5" name="Rectangle 36" hidden="1">
              <a:extLst>
                <a:ext uri="{FF2B5EF4-FFF2-40B4-BE49-F238E27FC236}">
                  <a16:creationId xmlns:a16="http://schemas.microsoft.com/office/drawing/2014/main" id="{0BD74276-8ED2-4824-9998-0BAA3955CD95}"/>
                </a:ext>
              </a:extLst>
            </p:cNvPr>
            <p:cNvSpPr/>
            <p:nvPr/>
          </p:nvSpPr>
          <p:spPr>
            <a:xfrm>
              <a:off x="-6566" y="-2"/>
              <a:ext cx="12198565" cy="6858002"/>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974" dirty="0"/>
            </a:p>
          </p:txBody>
        </p:sp>
        <p:grpSp>
          <p:nvGrpSpPr>
            <p:cNvPr id="6" name="Group 37" hidden="1">
              <a:extLst>
                <a:ext uri="{FF2B5EF4-FFF2-40B4-BE49-F238E27FC236}">
                  <a16:creationId xmlns:a16="http://schemas.microsoft.com/office/drawing/2014/main" id="{978F2107-068F-4327-9136-6EB3073A4403}"/>
                </a:ext>
              </a:extLst>
            </p:cNvPr>
            <p:cNvGrpSpPr/>
            <p:nvPr/>
          </p:nvGrpSpPr>
          <p:grpSpPr>
            <a:xfrm>
              <a:off x="442260" y="3456849"/>
              <a:ext cx="11820483" cy="2970388"/>
              <a:chOff x="442260" y="3600153"/>
              <a:chExt cx="11820483" cy="2970388"/>
            </a:xfrm>
          </p:grpSpPr>
          <p:cxnSp>
            <p:nvCxnSpPr>
              <p:cNvPr id="7" name="Straight Connector 38">
                <a:extLst>
                  <a:ext uri="{FF2B5EF4-FFF2-40B4-BE49-F238E27FC236}">
                    <a16:creationId xmlns:a16="http://schemas.microsoft.com/office/drawing/2014/main" id="{B5909EFF-FFE7-4DCA-BB35-2930538F8575}"/>
                  </a:ext>
                </a:extLst>
              </p:cNvPr>
              <p:cNvCxnSpPr/>
              <p:nvPr/>
            </p:nvCxnSpPr>
            <p:spPr>
              <a:xfrm flipV="1">
                <a:off x="930228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8" name="Straight Connector 39">
                <a:extLst>
                  <a:ext uri="{FF2B5EF4-FFF2-40B4-BE49-F238E27FC236}">
                    <a16:creationId xmlns:a16="http://schemas.microsoft.com/office/drawing/2014/main" id="{BBF66BD5-8EBB-4321-AEA7-778A769BCD0F}"/>
                  </a:ext>
                </a:extLst>
              </p:cNvPr>
              <p:cNvCxnSpPr/>
              <p:nvPr/>
            </p:nvCxnSpPr>
            <p:spPr>
              <a:xfrm flipV="1">
                <a:off x="877305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9" name="Straight Connector 40">
                <a:extLst>
                  <a:ext uri="{FF2B5EF4-FFF2-40B4-BE49-F238E27FC236}">
                    <a16:creationId xmlns:a16="http://schemas.microsoft.com/office/drawing/2014/main" id="{B6105F55-6F73-4EAC-A6FE-341C1EDD082D}"/>
                  </a:ext>
                </a:extLst>
              </p:cNvPr>
              <p:cNvCxnSpPr/>
              <p:nvPr/>
            </p:nvCxnSpPr>
            <p:spPr>
              <a:xfrm flipV="1">
                <a:off x="8235524"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0" name="Straight Connector 41">
                <a:extLst>
                  <a:ext uri="{FF2B5EF4-FFF2-40B4-BE49-F238E27FC236}">
                    <a16:creationId xmlns:a16="http://schemas.microsoft.com/office/drawing/2014/main" id="{231C4A1D-0D18-4C45-8CD2-9B482D211697}"/>
                  </a:ext>
                </a:extLst>
              </p:cNvPr>
              <p:cNvCxnSpPr/>
              <p:nvPr/>
            </p:nvCxnSpPr>
            <p:spPr>
              <a:xfrm flipV="1">
                <a:off x="78660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1" name="Straight Connector 42">
                <a:extLst>
                  <a:ext uri="{FF2B5EF4-FFF2-40B4-BE49-F238E27FC236}">
                    <a16:creationId xmlns:a16="http://schemas.microsoft.com/office/drawing/2014/main" id="{887B699A-26D9-4993-847C-C919922EE7EC}"/>
                  </a:ext>
                </a:extLst>
              </p:cNvPr>
              <p:cNvCxnSpPr/>
              <p:nvPr/>
            </p:nvCxnSpPr>
            <p:spPr>
              <a:xfrm flipV="1">
                <a:off x="7498863"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2" name="Straight Connector 43">
                <a:extLst>
                  <a:ext uri="{FF2B5EF4-FFF2-40B4-BE49-F238E27FC236}">
                    <a16:creationId xmlns:a16="http://schemas.microsoft.com/office/drawing/2014/main" id="{2861B340-F5C1-4BA1-BA98-8D650473066B}"/>
                  </a:ext>
                </a:extLst>
              </p:cNvPr>
              <p:cNvCxnSpPr/>
              <p:nvPr/>
            </p:nvCxnSpPr>
            <p:spPr>
              <a:xfrm flipV="1">
                <a:off x="7127208"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3" name="Straight Connector 44">
                <a:extLst>
                  <a:ext uri="{FF2B5EF4-FFF2-40B4-BE49-F238E27FC236}">
                    <a16:creationId xmlns:a16="http://schemas.microsoft.com/office/drawing/2014/main" id="{C3568F9F-131F-4452-A304-F5E5399BCD8C}"/>
                  </a:ext>
                </a:extLst>
              </p:cNvPr>
              <p:cNvCxnSpPr/>
              <p:nvPr/>
            </p:nvCxnSpPr>
            <p:spPr>
              <a:xfrm flipV="1">
                <a:off x="675865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4" name="Straight Connector 45">
                <a:extLst>
                  <a:ext uri="{FF2B5EF4-FFF2-40B4-BE49-F238E27FC236}">
                    <a16:creationId xmlns:a16="http://schemas.microsoft.com/office/drawing/2014/main" id="{CF836D01-B716-45B7-86B0-7412F0310BC3}"/>
                  </a:ext>
                </a:extLst>
              </p:cNvPr>
              <p:cNvCxnSpPr/>
              <p:nvPr/>
            </p:nvCxnSpPr>
            <p:spPr>
              <a:xfrm flipV="1">
                <a:off x="638946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46">
                <a:extLst>
                  <a:ext uri="{FF2B5EF4-FFF2-40B4-BE49-F238E27FC236}">
                    <a16:creationId xmlns:a16="http://schemas.microsoft.com/office/drawing/2014/main" id="{456D7560-3022-407D-A56A-387D1CF7CBBE}"/>
                  </a:ext>
                </a:extLst>
              </p:cNvPr>
              <p:cNvCxnSpPr/>
              <p:nvPr/>
            </p:nvCxnSpPr>
            <p:spPr>
              <a:xfrm flipV="1">
                <a:off x="6009868" y="3607282"/>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6" name="Straight Connector 47">
                <a:extLst>
                  <a:ext uri="{FF2B5EF4-FFF2-40B4-BE49-F238E27FC236}">
                    <a16:creationId xmlns:a16="http://schemas.microsoft.com/office/drawing/2014/main" id="{C7A0A529-063D-45DD-8385-C74DBDC59E7E}"/>
                  </a:ext>
                </a:extLst>
              </p:cNvPr>
              <p:cNvCxnSpPr/>
              <p:nvPr/>
            </p:nvCxnSpPr>
            <p:spPr>
              <a:xfrm flipV="1">
                <a:off x="56439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7" name="Straight Connector 48">
                <a:extLst>
                  <a:ext uri="{FF2B5EF4-FFF2-40B4-BE49-F238E27FC236}">
                    <a16:creationId xmlns:a16="http://schemas.microsoft.com/office/drawing/2014/main" id="{A931E34D-B55F-40AD-83AF-7163B7D714F7}"/>
                  </a:ext>
                </a:extLst>
              </p:cNvPr>
              <p:cNvCxnSpPr/>
              <p:nvPr/>
            </p:nvCxnSpPr>
            <p:spPr>
              <a:xfrm flipV="1">
                <a:off x="526926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8" name="Straight Connector 49">
                <a:extLst>
                  <a:ext uri="{FF2B5EF4-FFF2-40B4-BE49-F238E27FC236}">
                    <a16:creationId xmlns:a16="http://schemas.microsoft.com/office/drawing/2014/main" id="{85C0AB43-36CD-4E1C-BBD6-F6E40C7E2D07}"/>
                  </a:ext>
                </a:extLst>
              </p:cNvPr>
              <p:cNvCxnSpPr/>
              <p:nvPr/>
            </p:nvCxnSpPr>
            <p:spPr>
              <a:xfrm flipV="1">
                <a:off x="48896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9" name="Straight Connector 50">
                <a:extLst>
                  <a:ext uri="{FF2B5EF4-FFF2-40B4-BE49-F238E27FC236}">
                    <a16:creationId xmlns:a16="http://schemas.microsoft.com/office/drawing/2014/main" id="{78CD91FC-28C9-4AC7-87D2-3236ADA79432}"/>
                  </a:ext>
                </a:extLst>
              </p:cNvPr>
              <p:cNvCxnSpPr/>
              <p:nvPr/>
            </p:nvCxnSpPr>
            <p:spPr>
              <a:xfrm flipV="1">
                <a:off x="452332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0" name="Straight Connector 51">
                <a:extLst>
                  <a:ext uri="{FF2B5EF4-FFF2-40B4-BE49-F238E27FC236}">
                    <a16:creationId xmlns:a16="http://schemas.microsoft.com/office/drawing/2014/main" id="{43CC5094-48A5-4786-A10E-9CE8FDA8F34F}"/>
                  </a:ext>
                </a:extLst>
              </p:cNvPr>
              <p:cNvCxnSpPr/>
              <p:nvPr/>
            </p:nvCxnSpPr>
            <p:spPr>
              <a:xfrm flipV="1">
                <a:off x="415592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1" name="Straight Connector 52">
                <a:extLst>
                  <a:ext uri="{FF2B5EF4-FFF2-40B4-BE49-F238E27FC236}">
                    <a16:creationId xmlns:a16="http://schemas.microsoft.com/office/drawing/2014/main" id="{B1CF75A4-9F1F-48F6-AFDA-C7897F2C1B55}"/>
                  </a:ext>
                </a:extLst>
              </p:cNvPr>
              <p:cNvCxnSpPr/>
              <p:nvPr/>
            </p:nvCxnSpPr>
            <p:spPr>
              <a:xfrm flipV="1">
                <a:off x="3786582"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2" name="Straight Connector 53">
                <a:extLst>
                  <a:ext uri="{FF2B5EF4-FFF2-40B4-BE49-F238E27FC236}">
                    <a16:creationId xmlns:a16="http://schemas.microsoft.com/office/drawing/2014/main" id="{D8B3EC32-3BCC-4CF3-A8AB-D5695C387FB1}"/>
                  </a:ext>
                </a:extLst>
              </p:cNvPr>
              <p:cNvCxnSpPr/>
              <p:nvPr/>
            </p:nvCxnSpPr>
            <p:spPr>
              <a:xfrm flipV="1">
                <a:off x="342049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54">
                <a:extLst>
                  <a:ext uri="{FF2B5EF4-FFF2-40B4-BE49-F238E27FC236}">
                    <a16:creationId xmlns:a16="http://schemas.microsoft.com/office/drawing/2014/main" id="{646D2636-826F-4188-AECD-8E9F547C330E}"/>
                  </a:ext>
                </a:extLst>
              </p:cNvPr>
              <p:cNvCxnSpPr/>
              <p:nvPr/>
            </p:nvCxnSpPr>
            <p:spPr>
              <a:xfrm flipV="1">
                <a:off x="305109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4" name="Straight Connector 55">
                <a:extLst>
                  <a:ext uri="{FF2B5EF4-FFF2-40B4-BE49-F238E27FC236}">
                    <a16:creationId xmlns:a16="http://schemas.microsoft.com/office/drawing/2014/main" id="{D5190618-4665-4F2E-8844-020AD30239F6}"/>
                  </a:ext>
                </a:extLst>
              </p:cNvPr>
              <p:cNvCxnSpPr/>
              <p:nvPr/>
            </p:nvCxnSpPr>
            <p:spPr>
              <a:xfrm flipV="1">
                <a:off x="267428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5" name="Straight Connector 56">
                <a:extLst>
                  <a:ext uri="{FF2B5EF4-FFF2-40B4-BE49-F238E27FC236}">
                    <a16:creationId xmlns:a16="http://schemas.microsoft.com/office/drawing/2014/main" id="{E501E497-7672-440E-967B-911C1D6B4B10}"/>
                  </a:ext>
                </a:extLst>
              </p:cNvPr>
              <p:cNvCxnSpPr/>
              <p:nvPr/>
            </p:nvCxnSpPr>
            <p:spPr>
              <a:xfrm flipV="1">
                <a:off x="23085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6" name="Straight Connector 57">
                <a:extLst>
                  <a:ext uri="{FF2B5EF4-FFF2-40B4-BE49-F238E27FC236}">
                    <a16:creationId xmlns:a16="http://schemas.microsoft.com/office/drawing/2014/main" id="{8A688C29-83E0-4CC9-A8C5-B6B30A57710C}"/>
                  </a:ext>
                </a:extLst>
              </p:cNvPr>
              <p:cNvCxnSpPr/>
              <p:nvPr/>
            </p:nvCxnSpPr>
            <p:spPr>
              <a:xfrm flipV="1">
                <a:off x="193107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58">
                <a:extLst>
                  <a:ext uri="{FF2B5EF4-FFF2-40B4-BE49-F238E27FC236}">
                    <a16:creationId xmlns:a16="http://schemas.microsoft.com/office/drawing/2014/main" id="{8D3348AE-2C08-472A-92E4-12BF79B738D1}"/>
                  </a:ext>
                </a:extLst>
              </p:cNvPr>
              <p:cNvCxnSpPr/>
              <p:nvPr/>
            </p:nvCxnSpPr>
            <p:spPr>
              <a:xfrm flipV="1">
                <a:off x="155844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8" name="Straight Connector 59">
                <a:extLst>
                  <a:ext uri="{FF2B5EF4-FFF2-40B4-BE49-F238E27FC236}">
                    <a16:creationId xmlns:a16="http://schemas.microsoft.com/office/drawing/2014/main" id="{D93531AE-9D57-49CA-BC46-F7384685F786}"/>
                  </a:ext>
                </a:extLst>
              </p:cNvPr>
              <p:cNvCxnSpPr/>
              <p:nvPr/>
            </p:nvCxnSpPr>
            <p:spPr>
              <a:xfrm flipV="1">
                <a:off x="11883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9" name="Straight Connector 60">
                <a:extLst>
                  <a:ext uri="{FF2B5EF4-FFF2-40B4-BE49-F238E27FC236}">
                    <a16:creationId xmlns:a16="http://schemas.microsoft.com/office/drawing/2014/main" id="{6130565B-76F2-434C-8896-54E337D6B462}"/>
                  </a:ext>
                </a:extLst>
              </p:cNvPr>
              <p:cNvCxnSpPr/>
              <p:nvPr/>
            </p:nvCxnSpPr>
            <p:spPr>
              <a:xfrm flipV="1">
                <a:off x="81408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0" name="Straight Connector 61">
                <a:extLst>
                  <a:ext uri="{FF2B5EF4-FFF2-40B4-BE49-F238E27FC236}">
                    <a16:creationId xmlns:a16="http://schemas.microsoft.com/office/drawing/2014/main" id="{A0D45B84-40CC-46CF-ACE4-C3A1732817B3}"/>
                  </a:ext>
                </a:extLst>
              </p:cNvPr>
              <p:cNvCxnSpPr/>
              <p:nvPr/>
            </p:nvCxnSpPr>
            <p:spPr>
              <a:xfrm flipV="1">
                <a:off x="4422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grpSp>
      </p:grpSp>
      <p:sp>
        <p:nvSpPr>
          <p:cNvPr id="2" name="Titolo 1">
            <a:extLst>
              <a:ext uri="{FF2B5EF4-FFF2-40B4-BE49-F238E27FC236}">
                <a16:creationId xmlns:a16="http://schemas.microsoft.com/office/drawing/2014/main" id="{07D574C9-96B2-42EF-A9BC-D62E458D5C9F}"/>
              </a:ext>
            </a:extLst>
          </p:cNvPr>
          <p:cNvSpPr>
            <a:spLocks noGrp="1"/>
          </p:cNvSpPr>
          <p:nvPr>
            <p:ph type="title" hasCustomPrompt="1"/>
          </p:nvPr>
        </p:nvSpPr>
        <p:spPr/>
        <p:txBody>
          <a:bodyPr/>
          <a:lstStyle/>
          <a:p>
            <a:r>
              <a:rPr lang="en-GB" altLang="en-US" noProof="0" dirty="0"/>
              <a:t>CLICK TO EDIT MASTER TITLE STYLE</a:t>
            </a:r>
            <a:endParaRPr lang="en-GB" noProof="0" dirty="0"/>
          </a:p>
        </p:txBody>
      </p:sp>
      <p:sp>
        <p:nvSpPr>
          <p:cNvPr id="3" name="Content Placeholder 2">
            <a:extLst>
              <a:ext uri="{FF2B5EF4-FFF2-40B4-BE49-F238E27FC236}">
                <a16:creationId xmlns:a16="http://schemas.microsoft.com/office/drawing/2014/main" id="{3B009754-3A1E-461E-B289-FE7FC85C2E42}"/>
              </a:ext>
            </a:extLst>
          </p:cNvPr>
          <p:cNvSpPr>
            <a:spLocks noGrp="1"/>
          </p:cNvSpPr>
          <p:nvPr>
            <p:ph idx="1"/>
          </p:nvPr>
        </p:nvSpPr>
        <p:spPr>
          <a:xfrm>
            <a:off x="163698" y="661500"/>
            <a:ext cx="8799538" cy="3996000"/>
          </a:xfrm>
        </p:spPr>
        <p:txBody>
          <a:bodyPr/>
          <a:lstStyle>
            <a:lvl1pPr>
              <a:defRPr sz="1346"/>
            </a:lvl1pPr>
            <a:lvl2pPr>
              <a:defRPr sz="1346"/>
            </a:lvl2pPr>
            <a:lvl3pPr>
              <a:defRPr sz="1346"/>
            </a:lvl3pPr>
            <a:lvl4pPr>
              <a:defRPr sz="1346"/>
            </a:lvl4pPr>
            <a:lvl5pPr>
              <a:defRPr sz="1346"/>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spTree>
    <p:extLst>
      <p:ext uri="{BB962C8B-B14F-4D97-AF65-F5344CB8AC3E}">
        <p14:creationId xmlns:p14="http://schemas.microsoft.com/office/powerpoint/2010/main" val="2379344439"/>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2000" y="2472362"/>
            <a:ext cx="7789050" cy="1323439"/>
          </a:xfrm>
        </p:spPr>
        <p:txBody>
          <a:bodyPr anchor="t"/>
          <a:lstStyle>
            <a:lvl1pPr algn="l">
              <a:defRPr sz="4000" b="0" cap="all">
                <a:solidFill>
                  <a:srgbClr val="0098DB"/>
                </a:solidFill>
              </a:defRPr>
            </a:lvl1pPr>
          </a:lstStyle>
          <a:p>
            <a:r>
              <a:rPr lang="en-US" noProof="0"/>
              <a:t>Click to edit Master title style</a:t>
            </a:r>
            <a:endParaRPr lang="en-GB" noProof="0" dirty="0"/>
          </a:p>
        </p:txBody>
      </p:sp>
      <p:sp>
        <p:nvSpPr>
          <p:cNvPr id="3" name="Text Placeholder 2"/>
          <p:cNvSpPr>
            <a:spLocks noGrp="1"/>
          </p:cNvSpPr>
          <p:nvPr>
            <p:ph type="body" idx="1"/>
          </p:nvPr>
        </p:nvSpPr>
        <p:spPr>
          <a:xfrm>
            <a:off x="612000" y="1347221"/>
            <a:ext cx="778905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noProof="0"/>
              <a:t>Click to edit Master text styles</a:t>
            </a:r>
          </a:p>
        </p:txBody>
      </p:sp>
    </p:spTree>
    <p:extLst>
      <p:ext uri="{BB962C8B-B14F-4D97-AF65-F5344CB8AC3E}">
        <p14:creationId xmlns:p14="http://schemas.microsoft.com/office/powerpoint/2010/main" val="31950312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DARK7">
    <p:spTree>
      <p:nvGrpSpPr>
        <p:cNvPr id="1" name=""/>
        <p:cNvGrpSpPr/>
        <p:nvPr/>
      </p:nvGrpSpPr>
      <p:grpSpPr>
        <a:xfrm>
          <a:off x="0" y="0"/>
          <a:ext cx="0" cy="0"/>
          <a:chOff x="0" y="0"/>
          <a:chExt cx="0" cy="0"/>
        </a:xfrm>
      </p:grpSpPr>
      <p:grpSp>
        <p:nvGrpSpPr>
          <p:cNvPr id="5" name="Group 35">
            <a:extLst>
              <a:ext uri="{FF2B5EF4-FFF2-40B4-BE49-F238E27FC236}">
                <a16:creationId xmlns:a16="http://schemas.microsoft.com/office/drawing/2014/main" id="{15C1165B-50AC-46F5-B945-37FE6AF1F392}"/>
              </a:ext>
            </a:extLst>
          </p:cNvPr>
          <p:cNvGrpSpPr/>
          <p:nvPr/>
        </p:nvGrpSpPr>
        <p:grpSpPr>
          <a:xfrm>
            <a:off x="-4923" y="-2"/>
            <a:ext cx="9201982" cy="5143502"/>
            <a:chOff x="-6566" y="-2"/>
            <a:chExt cx="12269309" cy="6858002"/>
          </a:xfrm>
        </p:grpSpPr>
        <p:sp>
          <p:nvSpPr>
            <p:cNvPr id="6" name="Rectangle 36" hidden="1">
              <a:extLst>
                <a:ext uri="{FF2B5EF4-FFF2-40B4-BE49-F238E27FC236}">
                  <a16:creationId xmlns:a16="http://schemas.microsoft.com/office/drawing/2014/main" id="{EA24BE63-1E38-4FA8-B27E-7568D000D456}"/>
                </a:ext>
              </a:extLst>
            </p:cNvPr>
            <p:cNvSpPr/>
            <p:nvPr/>
          </p:nvSpPr>
          <p:spPr>
            <a:xfrm>
              <a:off x="-6566" y="-2"/>
              <a:ext cx="12198565" cy="6858002"/>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974" dirty="0"/>
            </a:p>
          </p:txBody>
        </p:sp>
        <p:grpSp>
          <p:nvGrpSpPr>
            <p:cNvPr id="7" name="Group 37" hidden="1">
              <a:extLst>
                <a:ext uri="{FF2B5EF4-FFF2-40B4-BE49-F238E27FC236}">
                  <a16:creationId xmlns:a16="http://schemas.microsoft.com/office/drawing/2014/main" id="{D4DAB8E7-6AD7-4E3B-87D7-9C92D704A0D5}"/>
                </a:ext>
              </a:extLst>
            </p:cNvPr>
            <p:cNvGrpSpPr/>
            <p:nvPr/>
          </p:nvGrpSpPr>
          <p:grpSpPr>
            <a:xfrm>
              <a:off x="442260" y="3456849"/>
              <a:ext cx="11820483" cy="2970388"/>
              <a:chOff x="442260" y="3600153"/>
              <a:chExt cx="11820483" cy="2970388"/>
            </a:xfrm>
          </p:grpSpPr>
          <p:cxnSp>
            <p:nvCxnSpPr>
              <p:cNvPr id="8" name="Straight Connector 38">
                <a:extLst>
                  <a:ext uri="{FF2B5EF4-FFF2-40B4-BE49-F238E27FC236}">
                    <a16:creationId xmlns:a16="http://schemas.microsoft.com/office/drawing/2014/main" id="{0F24E6D8-B4AC-477C-A584-BF9803AD059A}"/>
                  </a:ext>
                </a:extLst>
              </p:cNvPr>
              <p:cNvCxnSpPr/>
              <p:nvPr/>
            </p:nvCxnSpPr>
            <p:spPr>
              <a:xfrm flipV="1">
                <a:off x="930228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9" name="Straight Connector 39">
                <a:extLst>
                  <a:ext uri="{FF2B5EF4-FFF2-40B4-BE49-F238E27FC236}">
                    <a16:creationId xmlns:a16="http://schemas.microsoft.com/office/drawing/2014/main" id="{2AFEE107-23D8-49B8-B87B-287A589B06A3}"/>
                  </a:ext>
                </a:extLst>
              </p:cNvPr>
              <p:cNvCxnSpPr/>
              <p:nvPr/>
            </p:nvCxnSpPr>
            <p:spPr>
              <a:xfrm flipV="1">
                <a:off x="877305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0" name="Straight Connector 40">
                <a:extLst>
                  <a:ext uri="{FF2B5EF4-FFF2-40B4-BE49-F238E27FC236}">
                    <a16:creationId xmlns:a16="http://schemas.microsoft.com/office/drawing/2014/main" id="{FC46F22B-8D16-44B9-B078-5202FAD5506C}"/>
                  </a:ext>
                </a:extLst>
              </p:cNvPr>
              <p:cNvCxnSpPr/>
              <p:nvPr/>
            </p:nvCxnSpPr>
            <p:spPr>
              <a:xfrm flipV="1">
                <a:off x="8235524"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1" name="Straight Connector 41">
                <a:extLst>
                  <a:ext uri="{FF2B5EF4-FFF2-40B4-BE49-F238E27FC236}">
                    <a16:creationId xmlns:a16="http://schemas.microsoft.com/office/drawing/2014/main" id="{84F40097-447D-4345-A231-8E06B5113DAF}"/>
                  </a:ext>
                </a:extLst>
              </p:cNvPr>
              <p:cNvCxnSpPr/>
              <p:nvPr/>
            </p:nvCxnSpPr>
            <p:spPr>
              <a:xfrm flipV="1">
                <a:off x="78660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2" name="Straight Connector 42">
                <a:extLst>
                  <a:ext uri="{FF2B5EF4-FFF2-40B4-BE49-F238E27FC236}">
                    <a16:creationId xmlns:a16="http://schemas.microsoft.com/office/drawing/2014/main" id="{42254BF6-C2FE-484E-B8E5-A5FB6CAE68DA}"/>
                  </a:ext>
                </a:extLst>
              </p:cNvPr>
              <p:cNvCxnSpPr/>
              <p:nvPr/>
            </p:nvCxnSpPr>
            <p:spPr>
              <a:xfrm flipV="1">
                <a:off x="7498863"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3" name="Straight Connector 43">
                <a:extLst>
                  <a:ext uri="{FF2B5EF4-FFF2-40B4-BE49-F238E27FC236}">
                    <a16:creationId xmlns:a16="http://schemas.microsoft.com/office/drawing/2014/main" id="{E5B7F90F-FC2C-4515-8D32-89F631EBA147}"/>
                  </a:ext>
                </a:extLst>
              </p:cNvPr>
              <p:cNvCxnSpPr/>
              <p:nvPr/>
            </p:nvCxnSpPr>
            <p:spPr>
              <a:xfrm flipV="1">
                <a:off x="7127208"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4" name="Straight Connector 44">
                <a:extLst>
                  <a:ext uri="{FF2B5EF4-FFF2-40B4-BE49-F238E27FC236}">
                    <a16:creationId xmlns:a16="http://schemas.microsoft.com/office/drawing/2014/main" id="{E99345B2-5577-4798-8DBC-A8040E1C170C}"/>
                  </a:ext>
                </a:extLst>
              </p:cNvPr>
              <p:cNvCxnSpPr/>
              <p:nvPr/>
            </p:nvCxnSpPr>
            <p:spPr>
              <a:xfrm flipV="1">
                <a:off x="675865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45">
                <a:extLst>
                  <a:ext uri="{FF2B5EF4-FFF2-40B4-BE49-F238E27FC236}">
                    <a16:creationId xmlns:a16="http://schemas.microsoft.com/office/drawing/2014/main" id="{F327189C-9AB2-4BE4-BEFF-13F4E1778D06}"/>
                  </a:ext>
                </a:extLst>
              </p:cNvPr>
              <p:cNvCxnSpPr/>
              <p:nvPr/>
            </p:nvCxnSpPr>
            <p:spPr>
              <a:xfrm flipV="1">
                <a:off x="638946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6" name="Straight Connector 46">
                <a:extLst>
                  <a:ext uri="{FF2B5EF4-FFF2-40B4-BE49-F238E27FC236}">
                    <a16:creationId xmlns:a16="http://schemas.microsoft.com/office/drawing/2014/main" id="{7F11114A-60DF-4358-A694-BB4FEEA2A6C7}"/>
                  </a:ext>
                </a:extLst>
              </p:cNvPr>
              <p:cNvCxnSpPr/>
              <p:nvPr/>
            </p:nvCxnSpPr>
            <p:spPr>
              <a:xfrm flipV="1">
                <a:off x="6009868" y="3607282"/>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7" name="Straight Connector 47">
                <a:extLst>
                  <a:ext uri="{FF2B5EF4-FFF2-40B4-BE49-F238E27FC236}">
                    <a16:creationId xmlns:a16="http://schemas.microsoft.com/office/drawing/2014/main" id="{A23FCE7B-565B-4C89-BB57-1638682A4280}"/>
                  </a:ext>
                </a:extLst>
              </p:cNvPr>
              <p:cNvCxnSpPr/>
              <p:nvPr/>
            </p:nvCxnSpPr>
            <p:spPr>
              <a:xfrm flipV="1">
                <a:off x="56439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8" name="Straight Connector 48">
                <a:extLst>
                  <a:ext uri="{FF2B5EF4-FFF2-40B4-BE49-F238E27FC236}">
                    <a16:creationId xmlns:a16="http://schemas.microsoft.com/office/drawing/2014/main" id="{0E2613AD-9079-429A-BC7D-F00A04FEFC83}"/>
                  </a:ext>
                </a:extLst>
              </p:cNvPr>
              <p:cNvCxnSpPr/>
              <p:nvPr/>
            </p:nvCxnSpPr>
            <p:spPr>
              <a:xfrm flipV="1">
                <a:off x="526926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9" name="Straight Connector 49">
                <a:extLst>
                  <a:ext uri="{FF2B5EF4-FFF2-40B4-BE49-F238E27FC236}">
                    <a16:creationId xmlns:a16="http://schemas.microsoft.com/office/drawing/2014/main" id="{D8432CDA-98D7-4A05-A0F3-EDA2D11BC74F}"/>
                  </a:ext>
                </a:extLst>
              </p:cNvPr>
              <p:cNvCxnSpPr/>
              <p:nvPr/>
            </p:nvCxnSpPr>
            <p:spPr>
              <a:xfrm flipV="1">
                <a:off x="48896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0" name="Straight Connector 50">
                <a:extLst>
                  <a:ext uri="{FF2B5EF4-FFF2-40B4-BE49-F238E27FC236}">
                    <a16:creationId xmlns:a16="http://schemas.microsoft.com/office/drawing/2014/main" id="{9E761685-9937-4475-8FEE-7B969A517733}"/>
                  </a:ext>
                </a:extLst>
              </p:cNvPr>
              <p:cNvCxnSpPr/>
              <p:nvPr/>
            </p:nvCxnSpPr>
            <p:spPr>
              <a:xfrm flipV="1">
                <a:off x="452332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1" name="Straight Connector 51">
                <a:extLst>
                  <a:ext uri="{FF2B5EF4-FFF2-40B4-BE49-F238E27FC236}">
                    <a16:creationId xmlns:a16="http://schemas.microsoft.com/office/drawing/2014/main" id="{504C3711-C622-42DC-9899-B3858E082F8D}"/>
                  </a:ext>
                </a:extLst>
              </p:cNvPr>
              <p:cNvCxnSpPr/>
              <p:nvPr/>
            </p:nvCxnSpPr>
            <p:spPr>
              <a:xfrm flipV="1">
                <a:off x="415592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2" name="Straight Connector 52">
                <a:extLst>
                  <a:ext uri="{FF2B5EF4-FFF2-40B4-BE49-F238E27FC236}">
                    <a16:creationId xmlns:a16="http://schemas.microsoft.com/office/drawing/2014/main" id="{1A83ECB3-AA6D-4F83-A917-59F1F3CAF53A}"/>
                  </a:ext>
                </a:extLst>
              </p:cNvPr>
              <p:cNvCxnSpPr/>
              <p:nvPr/>
            </p:nvCxnSpPr>
            <p:spPr>
              <a:xfrm flipV="1">
                <a:off x="3786582"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53">
                <a:extLst>
                  <a:ext uri="{FF2B5EF4-FFF2-40B4-BE49-F238E27FC236}">
                    <a16:creationId xmlns:a16="http://schemas.microsoft.com/office/drawing/2014/main" id="{3375B322-614F-48CD-9559-DDABC5D9313C}"/>
                  </a:ext>
                </a:extLst>
              </p:cNvPr>
              <p:cNvCxnSpPr/>
              <p:nvPr/>
            </p:nvCxnSpPr>
            <p:spPr>
              <a:xfrm flipV="1">
                <a:off x="342049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4" name="Straight Connector 54">
                <a:extLst>
                  <a:ext uri="{FF2B5EF4-FFF2-40B4-BE49-F238E27FC236}">
                    <a16:creationId xmlns:a16="http://schemas.microsoft.com/office/drawing/2014/main" id="{B19264DC-7279-4EAE-9B3E-6C1ADC0DB8DF}"/>
                  </a:ext>
                </a:extLst>
              </p:cNvPr>
              <p:cNvCxnSpPr/>
              <p:nvPr/>
            </p:nvCxnSpPr>
            <p:spPr>
              <a:xfrm flipV="1">
                <a:off x="305109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5" name="Straight Connector 55">
                <a:extLst>
                  <a:ext uri="{FF2B5EF4-FFF2-40B4-BE49-F238E27FC236}">
                    <a16:creationId xmlns:a16="http://schemas.microsoft.com/office/drawing/2014/main" id="{785CCA65-BECC-4A15-B2F7-9CCF558B8165}"/>
                  </a:ext>
                </a:extLst>
              </p:cNvPr>
              <p:cNvCxnSpPr/>
              <p:nvPr/>
            </p:nvCxnSpPr>
            <p:spPr>
              <a:xfrm flipV="1">
                <a:off x="267428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6" name="Straight Connector 56">
                <a:extLst>
                  <a:ext uri="{FF2B5EF4-FFF2-40B4-BE49-F238E27FC236}">
                    <a16:creationId xmlns:a16="http://schemas.microsoft.com/office/drawing/2014/main" id="{7CC1776D-4ADE-4C0C-965F-79108AEEF1BC}"/>
                  </a:ext>
                </a:extLst>
              </p:cNvPr>
              <p:cNvCxnSpPr/>
              <p:nvPr/>
            </p:nvCxnSpPr>
            <p:spPr>
              <a:xfrm flipV="1">
                <a:off x="23085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57">
                <a:extLst>
                  <a:ext uri="{FF2B5EF4-FFF2-40B4-BE49-F238E27FC236}">
                    <a16:creationId xmlns:a16="http://schemas.microsoft.com/office/drawing/2014/main" id="{B55C28CF-9862-488A-8C81-3050036A705D}"/>
                  </a:ext>
                </a:extLst>
              </p:cNvPr>
              <p:cNvCxnSpPr/>
              <p:nvPr/>
            </p:nvCxnSpPr>
            <p:spPr>
              <a:xfrm flipV="1">
                <a:off x="193107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8" name="Straight Connector 58">
                <a:extLst>
                  <a:ext uri="{FF2B5EF4-FFF2-40B4-BE49-F238E27FC236}">
                    <a16:creationId xmlns:a16="http://schemas.microsoft.com/office/drawing/2014/main" id="{21D5562D-7135-49BA-B33A-8426A8A0AD75}"/>
                  </a:ext>
                </a:extLst>
              </p:cNvPr>
              <p:cNvCxnSpPr/>
              <p:nvPr/>
            </p:nvCxnSpPr>
            <p:spPr>
              <a:xfrm flipV="1">
                <a:off x="155844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9" name="Straight Connector 59">
                <a:extLst>
                  <a:ext uri="{FF2B5EF4-FFF2-40B4-BE49-F238E27FC236}">
                    <a16:creationId xmlns:a16="http://schemas.microsoft.com/office/drawing/2014/main" id="{F39A28E8-9029-4984-AFC2-3FD4EEC51BA7}"/>
                  </a:ext>
                </a:extLst>
              </p:cNvPr>
              <p:cNvCxnSpPr/>
              <p:nvPr/>
            </p:nvCxnSpPr>
            <p:spPr>
              <a:xfrm flipV="1">
                <a:off x="11883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0" name="Straight Connector 60">
                <a:extLst>
                  <a:ext uri="{FF2B5EF4-FFF2-40B4-BE49-F238E27FC236}">
                    <a16:creationId xmlns:a16="http://schemas.microsoft.com/office/drawing/2014/main" id="{15D4F68C-30B2-45C2-BDD1-B6EBEE511F2B}"/>
                  </a:ext>
                </a:extLst>
              </p:cNvPr>
              <p:cNvCxnSpPr/>
              <p:nvPr/>
            </p:nvCxnSpPr>
            <p:spPr>
              <a:xfrm flipV="1">
                <a:off x="81408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1" name="Straight Connector 61">
                <a:extLst>
                  <a:ext uri="{FF2B5EF4-FFF2-40B4-BE49-F238E27FC236}">
                    <a16:creationId xmlns:a16="http://schemas.microsoft.com/office/drawing/2014/main" id="{051ED23E-8584-4999-8EC5-84277C9290D3}"/>
                  </a:ext>
                </a:extLst>
              </p:cNvPr>
              <p:cNvCxnSpPr/>
              <p:nvPr/>
            </p:nvCxnSpPr>
            <p:spPr>
              <a:xfrm flipV="1">
                <a:off x="4422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grpSp>
      </p:grpSp>
      <p:sp>
        <p:nvSpPr>
          <p:cNvPr id="2" name="Titolo 1">
            <a:extLst>
              <a:ext uri="{FF2B5EF4-FFF2-40B4-BE49-F238E27FC236}">
                <a16:creationId xmlns:a16="http://schemas.microsoft.com/office/drawing/2014/main" id="{94A4DDCC-9F42-4948-9645-E86435B98BA5}"/>
              </a:ext>
            </a:extLst>
          </p:cNvPr>
          <p:cNvSpPr>
            <a:spLocks noGrp="1"/>
          </p:cNvSpPr>
          <p:nvPr>
            <p:ph type="title" hasCustomPrompt="1"/>
          </p:nvPr>
        </p:nvSpPr>
        <p:spPr/>
        <p:txBody>
          <a:bodyPr/>
          <a:lstStyle/>
          <a:p>
            <a:r>
              <a:rPr lang="en-GB" altLang="en-US" noProof="0" dirty="0"/>
              <a:t>CLICK TO EDIT MASTER TITLE STYLE</a:t>
            </a:r>
            <a:endParaRPr lang="en-GB" noProof="0" dirty="0"/>
          </a:p>
        </p:txBody>
      </p:sp>
      <p:sp>
        <p:nvSpPr>
          <p:cNvPr id="4" name="Content Placeholder 2">
            <a:extLst>
              <a:ext uri="{FF2B5EF4-FFF2-40B4-BE49-F238E27FC236}">
                <a16:creationId xmlns:a16="http://schemas.microsoft.com/office/drawing/2014/main" id="{E06FD5EE-114E-4722-B4F2-F97B4E5BFF1B}"/>
              </a:ext>
            </a:extLst>
          </p:cNvPr>
          <p:cNvSpPr>
            <a:spLocks noGrp="1"/>
          </p:cNvSpPr>
          <p:nvPr>
            <p:ph idx="1"/>
          </p:nvPr>
        </p:nvSpPr>
        <p:spPr>
          <a:xfrm>
            <a:off x="163698" y="661500"/>
            <a:ext cx="8799538" cy="3996000"/>
          </a:xfrm>
        </p:spPr>
        <p:txBody>
          <a:bodyPr/>
          <a:lstStyle>
            <a:lvl1pPr>
              <a:defRPr sz="1346"/>
            </a:lvl1pPr>
            <a:lvl2pPr>
              <a:defRPr sz="1346"/>
            </a:lvl2pPr>
            <a:lvl3pPr>
              <a:defRPr sz="1346"/>
            </a:lvl3pPr>
            <a:lvl4pPr>
              <a:defRPr sz="1346"/>
            </a:lvl4pPr>
            <a:lvl5pPr>
              <a:defRPr sz="1346"/>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cxnSp>
        <p:nvCxnSpPr>
          <p:cNvPr id="33" name="Straight Connector 32">
            <a:extLst>
              <a:ext uri="{FF2B5EF4-FFF2-40B4-BE49-F238E27FC236}">
                <a16:creationId xmlns:a16="http://schemas.microsoft.com/office/drawing/2014/main" id="{46A4415C-3223-40AA-9C39-316146802F95}"/>
              </a:ext>
            </a:extLst>
          </p:cNvPr>
          <p:cNvCxnSpPr/>
          <p:nvPr/>
        </p:nvCxnSpPr>
        <p:spPr>
          <a:xfrm>
            <a:off x="163250" y="661645"/>
            <a:ext cx="8802231"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8585410"/>
      </p:ext>
    </p:extLst>
  </p:cSld>
  <p:clrMapOvr>
    <a:masterClrMapping/>
  </p:clrMapOvr>
  <p:hf sldNum="0" hd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DARK8">
    <p:spTree>
      <p:nvGrpSpPr>
        <p:cNvPr id="1" name=""/>
        <p:cNvGrpSpPr/>
        <p:nvPr/>
      </p:nvGrpSpPr>
      <p:grpSpPr>
        <a:xfrm>
          <a:off x="0" y="0"/>
          <a:ext cx="0" cy="0"/>
          <a:chOff x="0" y="0"/>
          <a:chExt cx="0" cy="0"/>
        </a:xfrm>
      </p:grpSpPr>
      <p:grpSp>
        <p:nvGrpSpPr>
          <p:cNvPr id="7" name="Group 35">
            <a:extLst>
              <a:ext uri="{FF2B5EF4-FFF2-40B4-BE49-F238E27FC236}">
                <a16:creationId xmlns:a16="http://schemas.microsoft.com/office/drawing/2014/main" id="{79B5329C-A2C5-4ECB-BC98-1EE910A59C5C}"/>
              </a:ext>
            </a:extLst>
          </p:cNvPr>
          <p:cNvGrpSpPr/>
          <p:nvPr/>
        </p:nvGrpSpPr>
        <p:grpSpPr>
          <a:xfrm>
            <a:off x="-4923" y="-2"/>
            <a:ext cx="9201982" cy="5143502"/>
            <a:chOff x="-6566" y="-2"/>
            <a:chExt cx="12269309" cy="6858002"/>
          </a:xfrm>
        </p:grpSpPr>
        <p:sp>
          <p:nvSpPr>
            <p:cNvPr id="8" name="Rectangle 36" hidden="1">
              <a:extLst>
                <a:ext uri="{FF2B5EF4-FFF2-40B4-BE49-F238E27FC236}">
                  <a16:creationId xmlns:a16="http://schemas.microsoft.com/office/drawing/2014/main" id="{C8958B36-AB2D-48BD-9A47-6687DB792AE7}"/>
                </a:ext>
              </a:extLst>
            </p:cNvPr>
            <p:cNvSpPr/>
            <p:nvPr/>
          </p:nvSpPr>
          <p:spPr>
            <a:xfrm>
              <a:off x="-6566" y="-2"/>
              <a:ext cx="12198565" cy="6858002"/>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974" dirty="0"/>
            </a:p>
          </p:txBody>
        </p:sp>
        <p:grpSp>
          <p:nvGrpSpPr>
            <p:cNvPr id="9" name="Group 37" hidden="1">
              <a:extLst>
                <a:ext uri="{FF2B5EF4-FFF2-40B4-BE49-F238E27FC236}">
                  <a16:creationId xmlns:a16="http://schemas.microsoft.com/office/drawing/2014/main" id="{430FC37E-46B5-4BD2-9E97-2B76C0573440}"/>
                </a:ext>
              </a:extLst>
            </p:cNvPr>
            <p:cNvGrpSpPr/>
            <p:nvPr/>
          </p:nvGrpSpPr>
          <p:grpSpPr>
            <a:xfrm>
              <a:off x="442260" y="3456849"/>
              <a:ext cx="11820483" cy="2970388"/>
              <a:chOff x="442260" y="3600153"/>
              <a:chExt cx="11820483" cy="2970388"/>
            </a:xfrm>
          </p:grpSpPr>
          <p:cxnSp>
            <p:nvCxnSpPr>
              <p:cNvPr id="10" name="Straight Connector 38">
                <a:extLst>
                  <a:ext uri="{FF2B5EF4-FFF2-40B4-BE49-F238E27FC236}">
                    <a16:creationId xmlns:a16="http://schemas.microsoft.com/office/drawing/2014/main" id="{E63B12F6-68E5-4FD2-AE82-2C61E9FEC371}"/>
                  </a:ext>
                </a:extLst>
              </p:cNvPr>
              <p:cNvCxnSpPr/>
              <p:nvPr/>
            </p:nvCxnSpPr>
            <p:spPr>
              <a:xfrm flipV="1">
                <a:off x="930228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1" name="Straight Connector 39">
                <a:extLst>
                  <a:ext uri="{FF2B5EF4-FFF2-40B4-BE49-F238E27FC236}">
                    <a16:creationId xmlns:a16="http://schemas.microsoft.com/office/drawing/2014/main" id="{3F18698A-2CC1-42F7-AFA2-0ED6A65A0467}"/>
                  </a:ext>
                </a:extLst>
              </p:cNvPr>
              <p:cNvCxnSpPr/>
              <p:nvPr/>
            </p:nvCxnSpPr>
            <p:spPr>
              <a:xfrm flipV="1">
                <a:off x="877305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2" name="Straight Connector 40">
                <a:extLst>
                  <a:ext uri="{FF2B5EF4-FFF2-40B4-BE49-F238E27FC236}">
                    <a16:creationId xmlns:a16="http://schemas.microsoft.com/office/drawing/2014/main" id="{5A3E8D2A-FCB8-46D8-8E13-5DFD77E0857A}"/>
                  </a:ext>
                </a:extLst>
              </p:cNvPr>
              <p:cNvCxnSpPr/>
              <p:nvPr/>
            </p:nvCxnSpPr>
            <p:spPr>
              <a:xfrm flipV="1">
                <a:off x="8235524"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3" name="Straight Connector 41">
                <a:extLst>
                  <a:ext uri="{FF2B5EF4-FFF2-40B4-BE49-F238E27FC236}">
                    <a16:creationId xmlns:a16="http://schemas.microsoft.com/office/drawing/2014/main" id="{2A1A5DCC-95B9-432D-9319-E61A83F71866}"/>
                  </a:ext>
                </a:extLst>
              </p:cNvPr>
              <p:cNvCxnSpPr/>
              <p:nvPr/>
            </p:nvCxnSpPr>
            <p:spPr>
              <a:xfrm flipV="1">
                <a:off x="78660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4" name="Straight Connector 42">
                <a:extLst>
                  <a:ext uri="{FF2B5EF4-FFF2-40B4-BE49-F238E27FC236}">
                    <a16:creationId xmlns:a16="http://schemas.microsoft.com/office/drawing/2014/main" id="{B8820250-F9E0-4311-BF0C-802AF6875CAD}"/>
                  </a:ext>
                </a:extLst>
              </p:cNvPr>
              <p:cNvCxnSpPr/>
              <p:nvPr/>
            </p:nvCxnSpPr>
            <p:spPr>
              <a:xfrm flipV="1">
                <a:off x="7498863"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43">
                <a:extLst>
                  <a:ext uri="{FF2B5EF4-FFF2-40B4-BE49-F238E27FC236}">
                    <a16:creationId xmlns:a16="http://schemas.microsoft.com/office/drawing/2014/main" id="{388E2DD4-2471-4F2A-8590-D3A12C918E40}"/>
                  </a:ext>
                </a:extLst>
              </p:cNvPr>
              <p:cNvCxnSpPr/>
              <p:nvPr/>
            </p:nvCxnSpPr>
            <p:spPr>
              <a:xfrm flipV="1">
                <a:off x="7127208"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6" name="Straight Connector 44">
                <a:extLst>
                  <a:ext uri="{FF2B5EF4-FFF2-40B4-BE49-F238E27FC236}">
                    <a16:creationId xmlns:a16="http://schemas.microsoft.com/office/drawing/2014/main" id="{93FCA856-D622-4D05-8EC1-5A1167A0E484}"/>
                  </a:ext>
                </a:extLst>
              </p:cNvPr>
              <p:cNvCxnSpPr/>
              <p:nvPr/>
            </p:nvCxnSpPr>
            <p:spPr>
              <a:xfrm flipV="1">
                <a:off x="675865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7" name="Straight Connector 45">
                <a:extLst>
                  <a:ext uri="{FF2B5EF4-FFF2-40B4-BE49-F238E27FC236}">
                    <a16:creationId xmlns:a16="http://schemas.microsoft.com/office/drawing/2014/main" id="{920EE15C-2FE5-464B-9141-CB9BF0147888}"/>
                  </a:ext>
                </a:extLst>
              </p:cNvPr>
              <p:cNvCxnSpPr/>
              <p:nvPr/>
            </p:nvCxnSpPr>
            <p:spPr>
              <a:xfrm flipV="1">
                <a:off x="638946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8" name="Straight Connector 46">
                <a:extLst>
                  <a:ext uri="{FF2B5EF4-FFF2-40B4-BE49-F238E27FC236}">
                    <a16:creationId xmlns:a16="http://schemas.microsoft.com/office/drawing/2014/main" id="{4B6CEFD2-1B8D-4244-B930-8D2849ED397B}"/>
                  </a:ext>
                </a:extLst>
              </p:cNvPr>
              <p:cNvCxnSpPr/>
              <p:nvPr/>
            </p:nvCxnSpPr>
            <p:spPr>
              <a:xfrm flipV="1">
                <a:off x="6009868" y="3607282"/>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9" name="Straight Connector 47">
                <a:extLst>
                  <a:ext uri="{FF2B5EF4-FFF2-40B4-BE49-F238E27FC236}">
                    <a16:creationId xmlns:a16="http://schemas.microsoft.com/office/drawing/2014/main" id="{8A33E851-D6BA-438B-B03A-38CCF7C6E26B}"/>
                  </a:ext>
                </a:extLst>
              </p:cNvPr>
              <p:cNvCxnSpPr/>
              <p:nvPr/>
            </p:nvCxnSpPr>
            <p:spPr>
              <a:xfrm flipV="1">
                <a:off x="56439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0" name="Straight Connector 48">
                <a:extLst>
                  <a:ext uri="{FF2B5EF4-FFF2-40B4-BE49-F238E27FC236}">
                    <a16:creationId xmlns:a16="http://schemas.microsoft.com/office/drawing/2014/main" id="{4A28DC0D-210E-4248-9128-A55D9A06369B}"/>
                  </a:ext>
                </a:extLst>
              </p:cNvPr>
              <p:cNvCxnSpPr/>
              <p:nvPr/>
            </p:nvCxnSpPr>
            <p:spPr>
              <a:xfrm flipV="1">
                <a:off x="526926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1" name="Straight Connector 49">
                <a:extLst>
                  <a:ext uri="{FF2B5EF4-FFF2-40B4-BE49-F238E27FC236}">
                    <a16:creationId xmlns:a16="http://schemas.microsoft.com/office/drawing/2014/main" id="{1464FE7F-7592-47D7-8ADE-D22FEDEBFB3D}"/>
                  </a:ext>
                </a:extLst>
              </p:cNvPr>
              <p:cNvCxnSpPr/>
              <p:nvPr/>
            </p:nvCxnSpPr>
            <p:spPr>
              <a:xfrm flipV="1">
                <a:off x="48896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2" name="Straight Connector 50">
                <a:extLst>
                  <a:ext uri="{FF2B5EF4-FFF2-40B4-BE49-F238E27FC236}">
                    <a16:creationId xmlns:a16="http://schemas.microsoft.com/office/drawing/2014/main" id="{B7EA4283-4EAA-4DD8-8791-6F9976FBC69B}"/>
                  </a:ext>
                </a:extLst>
              </p:cNvPr>
              <p:cNvCxnSpPr/>
              <p:nvPr/>
            </p:nvCxnSpPr>
            <p:spPr>
              <a:xfrm flipV="1">
                <a:off x="452332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51">
                <a:extLst>
                  <a:ext uri="{FF2B5EF4-FFF2-40B4-BE49-F238E27FC236}">
                    <a16:creationId xmlns:a16="http://schemas.microsoft.com/office/drawing/2014/main" id="{92F79F70-7C67-441A-BE5F-68EF88D42721}"/>
                  </a:ext>
                </a:extLst>
              </p:cNvPr>
              <p:cNvCxnSpPr/>
              <p:nvPr/>
            </p:nvCxnSpPr>
            <p:spPr>
              <a:xfrm flipV="1">
                <a:off x="415592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4" name="Straight Connector 52">
                <a:extLst>
                  <a:ext uri="{FF2B5EF4-FFF2-40B4-BE49-F238E27FC236}">
                    <a16:creationId xmlns:a16="http://schemas.microsoft.com/office/drawing/2014/main" id="{235AD71C-D9EE-4E4E-81B5-BBAF4D8497D8}"/>
                  </a:ext>
                </a:extLst>
              </p:cNvPr>
              <p:cNvCxnSpPr/>
              <p:nvPr/>
            </p:nvCxnSpPr>
            <p:spPr>
              <a:xfrm flipV="1">
                <a:off x="3786582"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5" name="Straight Connector 53">
                <a:extLst>
                  <a:ext uri="{FF2B5EF4-FFF2-40B4-BE49-F238E27FC236}">
                    <a16:creationId xmlns:a16="http://schemas.microsoft.com/office/drawing/2014/main" id="{F97E8D7C-177F-4679-88B2-B2A1A0F63008}"/>
                  </a:ext>
                </a:extLst>
              </p:cNvPr>
              <p:cNvCxnSpPr/>
              <p:nvPr/>
            </p:nvCxnSpPr>
            <p:spPr>
              <a:xfrm flipV="1">
                <a:off x="342049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6" name="Straight Connector 54">
                <a:extLst>
                  <a:ext uri="{FF2B5EF4-FFF2-40B4-BE49-F238E27FC236}">
                    <a16:creationId xmlns:a16="http://schemas.microsoft.com/office/drawing/2014/main" id="{CCBF4EED-8DF1-4D4C-9233-2A5AED92FAF5}"/>
                  </a:ext>
                </a:extLst>
              </p:cNvPr>
              <p:cNvCxnSpPr/>
              <p:nvPr/>
            </p:nvCxnSpPr>
            <p:spPr>
              <a:xfrm flipV="1">
                <a:off x="305109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55">
                <a:extLst>
                  <a:ext uri="{FF2B5EF4-FFF2-40B4-BE49-F238E27FC236}">
                    <a16:creationId xmlns:a16="http://schemas.microsoft.com/office/drawing/2014/main" id="{FE781963-B521-4090-B33E-52BA0D08DD4D}"/>
                  </a:ext>
                </a:extLst>
              </p:cNvPr>
              <p:cNvCxnSpPr/>
              <p:nvPr/>
            </p:nvCxnSpPr>
            <p:spPr>
              <a:xfrm flipV="1">
                <a:off x="267428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8" name="Straight Connector 56">
                <a:extLst>
                  <a:ext uri="{FF2B5EF4-FFF2-40B4-BE49-F238E27FC236}">
                    <a16:creationId xmlns:a16="http://schemas.microsoft.com/office/drawing/2014/main" id="{97A5F321-E5FD-4460-AB50-6E7982BCF2C1}"/>
                  </a:ext>
                </a:extLst>
              </p:cNvPr>
              <p:cNvCxnSpPr/>
              <p:nvPr/>
            </p:nvCxnSpPr>
            <p:spPr>
              <a:xfrm flipV="1">
                <a:off x="23085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9" name="Straight Connector 57">
                <a:extLst>
                  <a:ext uri="{FF2B5EF4-FFF2-40B4-BE49-F238E27FC236}">
                    <a16:creationId xmlns:a16="http://schemas.microsoft.com/office/drawing/2014/main" id="{77249232-6F79-4387-A6B7-F3681620C2C6}"/>
                  </a:ext>
                </a:extLst>
              </p:cNvPr>
              <p:cNvCxnSpPr/>
              <p:nvPr/>
            </p:nvCxnSpPr>
            <p:spPr>
              <a:xfrm flipV="1">
                <a:off x="193107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0" name="Straight Connector 58">
                <a:extLst>
                  <a:ext uri="{FF2B5EF4-FFF2-40B4-BE49-F238E27FC236}">
                    <a16:creationId xmlns:a16="http://schemas.microsoft.com/office/drawing/2014/main" id="{0B03DDF2-C067-4050-B9E3-973ACB79D110}"/>
                  </a:ext>
                </a:extLst>
              </p:cNvPr>
              <p:cNvCxnSpPr/>
              <p:nvPr/>
            </p:nvCxnSpPr>
            <p:spPr>
              <a:xfrm flipV="1">
                <a:off x="155844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1" name="Straight Connector 59">
                <a:extLst>
                  <a:ext uri="{FF2B5EF4-FFF2-40B4-BE49-F238E27FC236}">
                    <a16:creationId xmlns:a16="http://schemas.microsoft.com/office/drawing/2014/main" id="{2CCD4EA8-14AB-4EF3-AA4F-068028B23FD9}"/>
                  </a:ext>
                </a:extLst>
              </p:cNvPr>
              <p:cNvCxnSpPr/>
              <p:nvPr/>
            </p:nvCxnSpPr>
            <p:spPr>
              <a:xfrm flipV="1">
                <a:off x="11883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2" name="Straight Connector 60">
                <a:extLst>
                  <a:ext uri="{FF2B5EF4-FFF2-40B4-BE49-F238E27FC236}">
                    <a16:creationId xmlns:a16="http://schemas.microsoft.com/office/drawing/2014/main" id="{C8AD15C4-17A1-4D20-A30D-913A27934A98}"/>
                  </a:ext>
                </a:extLst>
              </p:cNvPr>
              <p:cNvCxnSpPr/>
              <p:nvPr/>
            </p:nvCxnSpPr>
            <p:spPr>
              <a:xfrm flipV="1">
                <a:off x="81408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3" name="Straight Connector 61">
                <a:extLst>
                  <a:ext uri="{FF2B5EF4-FFF2-40B4-BE49-F238E27FC236}">
                    <a16:creationId xmlns:a16="http://schemas.microsoft.com/office/drawing/2014/main" id="{53B14BAE-6D30-487C-A35C-CEEAB0526FC6}"/>
                  </a:ext>
                </a:extLst>
              </p:cNvPr>
              <p:cNvCxnSpPr/>
              <p:nvPr/>
            </p:nvCxnSpPr>
            <p:spPr>
              <a:xfrm flipV="1">
                <a:off x="4422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grpSp>
      </p:grpSp>
      <p:sp>
        <p:nvSpPr>
          <p:cNvPr id="2" name="Titolo 1">
            <a:extLst>
              <a:ext uri="{FF2B5EF4-FFF2-40B4-BE49-F238E27FC236}">
                <a16:creationId xmlns:a16="http://schemas.microsoft.com/office/drawing/2014/main" id="{4CC007AC-F8AF-47C6-A900-868B5879D788}"/>
              </a:ext>
            </a:extLst>
          </p:cNvPr>
          <p:cNvSpPr>
            <a:spLocks noGrp="1"/>
          </p:cNvSpPr>
          <p:nvPr>
            <p:ph type="title" hasCustomPrompt="1"/>
          </p:nvPr>
        </p:nvSpPr>
        <p:spPr/>
        <p:txBody>
          <a:bodyPr/>
          <a:lstStyle/>
          <a:p>
            <a:r>
              <a:rPr lang="en-GB" altLang="en-US" noProof="0" dirty="0"/>
              <a:t>CLICK TO EDIT MASTER TITLE STYLE</a:t>
            </a:r>
            <a:endParaRPr lang="en-GB" noProof="0" dirty="0"/>
          </a:p>
        </p:txBody>
      </p:sp>
      <p:sp>
        <p:nvSpPr>
          <p:cNvPr id="5" name="Content Placeholder 2">
            <a:extLst>
              <a:ext uri="{FF2B5EF4-FFF2-40B4-BE49-F238E27FC236}">
                <a16:creationId xmlns:a16="http://schemas.microsoft.com/office/drawing/2014/main" id="{E6A3B02F-74FE-439F-AB2D-C6EF6331C160}"/>
              </a:ext>
            </a:extLst>
          </p:cNvPr>
          <p:cNvSpPr>
            <a:spLocks noGrp="1"/>
          </p:cNvSpPr>
          <p:nvPr>
            <p:ph sz="half" idx="10"/>
          </p:nvPr>
        </p:nvSpPr>
        <p:spPr>
          <a:xfrm>
            <a:off x="163696" y="1255500"/>
            <a:ext cx="4329761" cy="3237300"/>
          </a:xfrm>
        </p:spPr>
        <p:txBody>
          <a:bodyPr/>
          <a:lstStyle>
            <a:lvl1pPr>
              <a:defRPr sz="1346"/>
            </a:lvl1pPr>
            <a:lvl2pPr>
              <a:defRPr sz="1346"/>
            </a:lvl2pPr>
            <a:lvl3pPr>
              <a:defRPr sz="1346"/>
            </a:lvl3pPr>
            <a:lvl4pPr>
              <a:defRPr sz="1346"/>
            </a:lvl4pPr>
            <a:lvl5pPr>
              <a:defRPr sz="1346"/>
            </a:lvl5pPr>
            <a:lvl6pPr>
              <a:defRPr sz="974"/>
            </a:lvl6pPr>
            <a:lvl7pPr>
              <a:defRPr sz="974"/>
            </a:lvl7pPr>
            <a:lvl8pPr>
              <a:defRPr sz="974"/>
            </a:lvl8pPr>
            <a:lvl9pPr>
              <a:defRPr sz="974"/>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sp>
        <p:nvSpPr>
          <p:cNvPr id="6" name="Content Placeholder 3">
            <a:extLst>
              <a:ext uri="{FF2B5EF4-FFF2-40B4-BE49-F238E27FC236}">
                <a16:creationId xmlns:a16="http://schemas.microsoft.com/office/drawing/2014/main" id="{FBA924DC-7418-41D7-8688-B91299655814}"/>
              </a:ext>
            </a:extLst>
          </p:cNvPr>
          <p:cNvSpPr>
            <a:spLocks noGrp="1"/>
          </p:cNvSpPr>
          <p:nvPr>
            <p:ph sz="half" idx="2"/>
          </p:nvPr>
        </p:nvSpPr>
        <p:spPr>
          <a:xfrm>
            <a:off x="4639414" y="1255500"/>
            <a:ext cx="4321683" cy="3237300"/>
          </a:xfrm>
        </p:spPr>
        <p:txBody>
          <a:bodyPr/>
          <a:lstStyle>
            <a:lvl1pPr>
              <a:defRPr sz="1346"/>
            </a:lvl1pPr>
            <a:lvl2pPr>
              <a:defRPr sz="1346"/>
            </a:lvl2pPr>
            <a:lvl3pPr>
              <a:defRPr sz="1346"/>
            </a:lvl3pPr>
            <a:lvl4pPr>
              <a:defRPr sz="1346"/>
            </a:lvl4pPr>
            <a:lvl5pPr>
              <a:defRPr sz="1346"/>
            </a:lvl5pPr>
            <a:lvl6pPr>
              <a:defRPr sz="974"/>
            </a:lvl6pPr>
            <a:lvl7pPr>
              <a:defRPr sz="974"/>
            </a:lvl7pPr>
            <a:lvl8pPr>
              <a:defRPr sz="974"/>
            </a:lvl8pPr>
            <a:lvl9pPr>
              <a:defRPr sz="974"/>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cxnSp>
        <p:nvCxnSpPr>
          <p:cNvPr id="36" name="Straight Connector 35">
            <a:extLst>
              <a:ext uri="{FF2B5EF4-FFF2-40B4-BE49-F238E27FC236}">
                <a16:creationId xmlns:a16="http://schemas.microsoft.com/office/drawing/2014/main" id="{474DA607-7660-4BC3-BE10-CE82F2344A79}"/>
              </a:ext>
            </a:extLst>
          </p:cNvPr>
          <p:cNvCxnSpPr/>
          <p:nvPr/>
        </p:nvCxnSpPr>
        <p:spPr>
          <a:xfrm>
            <a:off x="163250" y="661645"/>
            <a:ext cx="8802231"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0406863"/>
      </p:ext>
    </p:extLst>
  </p:cSld>
  <p:clrMapOvr>
    <a:masterClrMapping/>
  </p:clrMapOvr>
  <p:hf sldNum="0" hd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DARK_COLOUR_BG1">
    <p:bg>
      <p:bgPr>
        <a:solidFill>
          <a:srgbClr val="335E6F"/>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F8E21D1-D3AB-467C-827A-60A3C231CE6D}"/>
              </a:ext>
            </a:extLst>
          </p:cNvPr>
          <p:cNvSpPr>
            <a:spLocks noGrp="1"/>
          </p:cNvSpPr>
          <p:nvPr>
            <p:ph type="title" hasCustomPrompt="1"/>
          </p:nvPr>
        </p:nvSpPr>
        <p:spPr/>
        <p:txBody>
          <a:bodyPr/>
          <a:lstStyle/>
          <a:p>
            <a:r>
              <a:rPr lang="en-GB" altLang="en-US" noProof="0" dirty="0"/>
              <a:t>CLICK TO EDIT MASTER TITLE STYLE</a:t>
            </a:r>
            <a:endParaRPr lang="en-GB" noProof="0" dirty="0"/>
          </a:p>
        </p:txBody>
      </p:sp>
      <p:sp>
        <p:nvSpPr>
          <p:cNvPr id="3" name="Content Placeholder 2">
            <a:extLst>
              <a:ext uri="{FF2B5EF4-FFF2-40B4-BE49-F238E27FC236}">
                <a16:creationId xmlns:a16="http://schemas.microsoft.com/office/drawing/2014/main" id="{44EECD27-029B-4C0A-8414-E1DCA07598E9}"/>
              </a:ext>
            </a:extLst>
          </p:cNvPr>
          <p:cNvSpPr>
            <a:spLocks noGrp="1"/>
          </p:cNvSpPr>
          <p:nvPr>
            <p:ph idx="1"/>
          </p:nvPr>
        </p:nvSpPr>
        <p:spPr>
          <a:xfrm>
            <a:off x="163698" y="661500"/>
            <a:ext cx="8799538" cy="3996000"/>
          </a:xfrm>
        </p:spPr>
        <p:txBody>
          <a:bodyPr/>
          <a:lstStyle>
            <a:lvl1pPr>
              <a:defRPr sz="1346"/>
            </a:lvl1pPr>
            <a:lvl2pPr>
              <a:defRPr sz="1346"/>
            </a:lvl2pPr>
            <a:lvl3pPr>
              <a:defRPr sz="1346"/>
            </a:lvl3pPr>
            <a:lvl4pPr>
              <a:defRPr sz="1346"/>
            </a:lvl4pPr>
            <a:lvl5pPr>
              <a:defRPr sz="1346"/>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cxnSp>
        <p:nvCxnSpPr>
          <p:cNvPr id="5" name="Straight Connector 4">
            <a:extLst>
              <a:ext uri="{FF2B5EF4-FFF2-40B4-BE49-F238E27FC236}">
                <a16:creationId xmlns:a16="http://schemas.microsoft.com/office/drawing/2014/main" id="{FD2C6DB2-558F-4C84-B5E0-4624E082FC47}"/>
              </a:ext>
            </a:extLst>
          </p:cNvPr>
          <p:cNvCxnSpPr/>
          <p:nvPr/>
        </p:nvCxnSpPr>
        <p:spPr>
          <a:xfrm>
            <a:off x="163250" y="661645"/>
            <a:ext cx="8802231"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974943"/>
      </p:ext>
    </p:extLst>
  </p:cSld>
  <p:clrMapOvr>
    <a:masterClrMapping/>
  </p:clrMapOvr>
  <p:hf sldNum="0" hd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DARK_COLOUR_BG2">
    <p:bg>
      <p:bgPr>
        <a:solidFill>
          <a:srgbClr val="8197A6"/>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454D428-23AE-4B01-BE91-F59947AAFD88}"/>
              </a:ext>
            </a:extLst>
          </p:cNvPr>
          <p:cNvSpPr>
            <a:spLocks noGrp="1"/>
          </p:cNvSpPr>
          <p:nvPr>
            <p:ph type="title" hasCustomPrompt="1"/>
          </p:nvPr>
        </p:nvSpPr>
        <p:spPr>
          <a:xfrm>
            <a:off x="161558" y="109208"/>
            <a:ext cx="7560925" cy="437684"/>
          </a:xfrm>
        </p:spPr>
        <p:txBody>
          <a:bodyPr/>
          <a:lstStyle>
            <a:lvl1pPr>
              <a:defRPr sz="2244"/>
            </a:lvl1pPr>
          </a:lstStyle>
          <a:p>
            <a:r>
              <a:rPr lang="en-GB" altLang="en-US" noProof="0" dirty="0"/>
              <a:t>CLICK TO EDIT MASTER TITLE STYLE</a:t>
            </a:r>
            <a:endParaRPr lang="en-GB" noProof="0" dirty="0"/>
          </a:p>
        </p:txBody>
      </p:sp>
      <p:sp>
        <p:nvSpPr>
          <p:cNvPr id="4" name="Content Placeholder 2">
            <a:extLst>
              <a:ext uri="{FF2B5EF4-FFF2-40B4-BE49-F238E27FC236}">
                <a16:creationId xmlns:a16="http://schemas.microsoft.com/office/drawing/2014/main" id="{9536C13B-CB48-4EFE-B92B-E0DF778BBE58}"/>
              </a:ext>
            </a:extLst>
          </p:cNvPr>
          <p:cNvSpPr>
            <a:spLocks noGrp="1"/>
          </p:cNvSpPr>
          <p:nvPr>
            <p:ph idx="1"/>
          </p:nvPr>
        </p:nvSpPr>
        <p:spPr>
          <a:xfrm>
            <a:off x="164251" y="661500"/>
            <a:ext cx="8799538" cy="3996000"/>
          </a:xfrm>
        </p:spPr>
        <p:txBody>
          <a:bodyPr/>
          <a:lstStyle>
            <a:lvl1pPr>
              <a:defRPr sz="1346">
                <a:solidFill>
                  <a:srgbClr val="335E6F"/>
                </a:solidFill>
              </a:defRPr>
            </a:lvl1pPr>
            <a:lvl2pPr>
              <a:defRPr sz="1346">
                <a:solidFill>
                  <a:srgbClr val="335E6F"/>
                </a:solidFill>
              </a:defRPr>
            </a:lvl2pPr>
            <a:lvl3pPr>
              <a:defRPr sz="1346">
                <a:solidFill>
                  <a:srgbClr val="335E6F"/>
                </a:solidFill>
              </a:defRPr>
            </a:lvl3pPr>
            <a:lvl4pPr>
              <a:defRPr sz="1346">
                <a:solidFill>
                  <a:srgbClr val="335E6F"/>
                </a:solidFill>
              </a:defRPr>
            </a:lvl4pPr>
            <a:lvl5pPr>
              <a:defRPr sz="1346">
                <a:solidFill>
                  <a:srgbClr val="335E6F"/>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cxnSp>
        <p:nvCxnSpPr>
          <p:cNvPr id="5" name="Straight Connector 4">
            <a:extLst>
              <a:ext uri="{FF2B5EF4-FFF2-40B4-BE49-F238E27FC236}">
                <a16:creationId xmlns:a16="http://schemas.microsoft.com/office/drawing/2014/main" id="{E39F78FA-F6D0-43E1-8D5E-F43274ADA42E}"/>
              </a:ext>
            </a:extLst>
          </p:cNvPr>
          <p:cNvCxnSpPr/>
          <p:nvPr/>
        </p:nvCxnSpPr>
        <p:spPr>
          <a:xfrm>
            <a:off x="163250" y="661645"/>
            <a:ext cx="8802231"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Box 34">
            <a:extLst>
              <a:ext uri="{FF2B5EF4-FFF2-40B4-BE49-F238E27FC236}">
                <a16:creationId xmlns:a16="http://schemas.microsoft.com/office/drawing/2014/main" id="{EAF7257E-F8F1-46E7-AB31-BEECBE97600D}"/>
              </a:ext>
            </a:extLst>
          </p:cNvPr>
          <p:cNvSpPr txBox="1">
            <a:spLocks noChangeArrowheads="1"/>
          </p:cNvSpPr>
          <p:nvPr/>
        </p:nvSpPr>
        <p:spPr bwMode="auto">
          <a:xfrm>
            <a:off x="8713659" y="4652100"/>
            <a:ext cx="228589" cy="18434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0">
            <a:spAutoFit/>
          </a:bodyPr>
          <a:lstStyle/>
          <a:p>
            <a:pPr algn="r">
              <a:spcBef>
                <a:spcPct val="50000"/>
              </a:spcBef>
            </a:pPr>
            <a:r>
              <a:rPr lang="it-IT" sz="598" noProof="1">
                <a:solidFill>
                  <a:schemeClr val="bg1"/>
                </a:solidFill>
                <a:latin typeface="Arial" panose="020B0604020202020204" pitchFamily="34" charset="0"/>
                <a:cs typeface="Arial" panose="020B0604020202020204" pitchFamily="34" charset="0"/>
              </a:rPr>
              <a:t>  </a:t>
            </a:r>
            <a:fld id="{FDAC5C42-9B53-4063-AF51-A40D4C64F718}" type="slidenum">
              <a:rPr lang="it-IT" sz="598" noProof="1" smtClean="0">
                <a:solidFill>
                  <a:schemeClr val="bg1"/>
                </a:solidFill>
                <a:latin typeface="Arial" panose="020B0604020202020204" pitchFamily="34" charset="0"/>
                <a:cs typeface="Arial" panose="020B0604020202020204" pitchFamily="34" charset="0"/>
              </a:rPr>
              <a:t>‹#›</a:t>
            </a:fld>
            <a:endParaRPr lang="en-GB" sz="598" noProof="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6043835"/>
      </p:ext>
    </p:extLst>
  </p:cSld>
  <p:clrMapOvr>
    <a:masterClrMapping/>
  </p:clrMapOvr>
  <p:hf sldNum="0" hd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DARK_COLOUR_BG3">
    <p:bg>
      <p:bgPr>
        <a:solidFill>
          <a:srgbClr val="008E7A"/>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6AEE28F-8201-4291-B91D-87424F6B0F90}"/>
              </a:ext>
            </a:extLst>
          </p:cNvPr>
          <p:cNvSpPr>
            <a:spLocks noGrp="1"/>
          </p:cNvSpPr>
          <p:nvPr>
            <p:ph type="title" hasCustomPrompt="1"/>
          </p:nvPr>
        </p:nvSpPr>
        <p:spPr/>
        <p:txBody>
          <a:bodyPr/>
          <a:lstStyle/>
          <a:p>
            <a:r>
              <a:rPr lang="en-GB" altLang="en-US" noProof="0" dirty="0"/>
              <a:t>CLICK TO EDIT MASTER TITLE STYLE</a:t>
            </a:r>
            <a:endParaRPr lang="en-GB" noProof="0" dirty="0"/>
          </a:p>
        </p:txBody>
      </p:sp>
      <p:sp>
        <p:nvSpPr>
          <p:cNvPr id="3" name="Content Placeholder 2">
            <a:extLst>
              <a:ext uri="{FF2B5EF4-FFF2-40B4-BE49-F238E27FC236}">
                <a16:creationId xmlns:a16="http://schemas.microsoft.com/office/drawing/2014/main" id="{456958D4-DB1F-4336-9FAC-F1310EA70DC0}"/>
              </a:ext>
            </a:extLst>
          </p:cNvPr>
          <p:cNvSpPr>
            <a:spLocks noGrp="1"/>
          </p:cNvSpPr>
          <p:nvPr>
            <p:ph idx="1"/>
          </p:nvPr>
        </p:nvSpPr>
        <p:spPr>
          <a:xfrm>
            <a:off x="163698" y="661500"/>
            <a:ext cx="8799538" cy="3996000"/>
          </a:xfrm>
        </p:spPr>
        <p:txBody>
          <a:bodyPr/>
          <a:lstStyle>
            <a:lvl1pPr>
              <a:defRPr sz="1346">
                <a:solidFill>
                  <a:srgbClr val="76C8AE"/>
                </a:solidFill>
              </a:defRPr>
            </a:lvl1pPr>
            <a:lvl2pPr>
              <a:defRPr sz="1346">
                <a:solidFill>
                  <a:srgbClr val="76C8AE"/>
                </a:solidFill>
              </a:defRPr>
            </a:lvl2pPr>
            <a:lvl3pPr>
              <a:defRPr sz="1346">
                <a:solidFill>
                  <a:srgbClr val="76C8AE"/>
                </a:solidFill>
              </a:defRPr>
            </a:lvl3pPr>
            <a:lvl4pPr>
              <a:defRPr sz="1346">
                <a:solidFill>
                  <a:srgbClr val="76C8AE"/>
                </a:solidFill>
              </a:defRPr>
            </a:lvl4pPr>
            <a:lvl5pPr>
              <a:defRPr sz="1346">
                <a:solidFill>
                  <a:srgbClr val="76C8AE"/>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cxnSp>
        <p:nvCxnSpPr>
          <p:cNvPr id="6" name="Straight Connector 5">
            <a:extLst>
              <a:ext uri="{FF2B5EF4-FFF2-40B4-BE49-F238E27FC236}">
                <a16:creationId xmlns:a16="http://schemas.microsoft.com/office/drawing/2014/main" id="{A4F35ECC-E470-43DD-98A9-B01624008E8A}"/>
              </a:ext>
            </a:extLst>
          </p:cNvPr>
          <p:cNvCxnSpPr/>
          <p:nvPr/>
        </p:nvCxnSpPr>
        <p:spPr>
          <a:xfrm>
            <a:off x="163250" y="661645"/>
            <a:ext cx="8802231"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9823078"/>
      </p:ext>
    </p:extLst>
  </p:cSld>
  <p:clrMapOvr>
    <a:masterClrMapping/>
  </p:clrMapOvr>
  <p:hf sldNum="0"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DARK_COLOUR_BG4">
    <p:bg>
      <p:bgPr>
        <a:solidFill>
          <a:srgbClr val="960136"/>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79134E1-D455-4C26-B381-3FC697018EB2}"/>
              </a:ext>
            </a:extLst>
          </p:cNvPr>
          <p:cNvSpPr>
            <a:spLocks noGrp="1"/>
          </p:cNvSpPr>
          <p:nvPr>
            <p:ph type="title" hasCustomPrompt="1"/>
          </p:nvPr>
        </p:nvSpPr>
        <p:spPr/>
        <p:txBody>
          <a:bodyPr/>
          <a:lstStyle/>
          <a:p>
            <a:r>
              <a:rPr lang="en-GB" altLang="en-US" noProof="0" dirty="0"/>
              <a:t>CLICK TO EDIT MASTER TITLE STYLE</a:t>
            </a:r>
            <a:endParaRPr lang="en-GB" noProof="0" dirty="0"/>
          </a:p>
        </p:txBody>
      </p:sp>
      <p:sp>
        <p:nvSpPr>
          <p:cNvPr id="3" name="Content Placeholder 2">
            <a:extLst>
              <a:ext uri="{FF2B5EF4-FFF2-40B4-BE49-F238E27FC236}">
                <a16:creationId xmlns:a16="http://schemas.microsoft.com/office/drawing/2014/main" id="{4F4CBCA6-6806-4F98-BCC6-89DD1EF3B10B}"/>
              </a:ext>
            </a:extLst>
          </p:cNvPr>
          <p:cNvSpPr>
            <a:spLocks noGrp="1"/>
          </p:cNvSpPr>
          <p:nvPr>
            <p:ph idx="1"/>
          </p:nvPr>
        </p:nvSpPr>
        <p:spPr>
          <a:xfrm>
            <a:off x="163698" y="661500"/>
            <a:ext cx="8799538" cy="3996000"/>
          </a:xfrm>
        </p:spPr>
        <p:txBody>
          <a:bodyPr/>
          <a:lstStyle>
            <a:lvl1pPr>
              <a:defRPr>
                <a:solidFill>
                  <a:srgbClr val="F1666A"/>
                </a:solidFill>
              </a:defRPr>
            </a:lvl1pPr>
            <a:lvl2pPr>
              <a:defRPr>
                <a:solidFill>
                  <a:srgbClr val="F1666A"/>
                </a:solidFill>
              </a:defRPr>
            </a:lvl2pPr>
            <a:lvl3pPr>
              <a:defRPr>
                <a:solidFill>
                  <a:srgbClr val="F1666A"/>
                </a:solidFill>
              </a:defRPr>
            </a:lvl3pPr>
            <a:lvl4pPr>
              <a:defRPr>
                <a:solidFill>
                  <a:srgbClr val="F1666A"/>
                </a:solidFill>
              </a:defRPr>
            </a:lvl4pPr>
            <a:lvl5pPr>
              <a:defRPr>
                <a:solidFill>
                  <a:srgbClr val="F1666A"/>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cxnSp>
        <p:nvCxnSpPr>
          <p:cNvPr id="6" name="Straight Connector 5">
            <a:extLst>
              <a:ext uri="{FF2B5EF4-FFF2-40B4-BE49-F238E27FC236}">
                <a16:creationId xmlns:a16="http://schemas.microsoft.com/office/drawing/2014/main" id="{4B574315-B7CB-4D67-938B-343DBD8D47E1}"/>
              </a:ext>
            </a:extLst>
          </p:cNvPr>
          <p:cNvCxnSpPr/>
          <p:nvPr/>
        </p:nvCxnSpPr>
        <p:spPr>
          <a:xfrm>
            <a:off x="163250" y="661645"/>
            <a:ext cx="8802231"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2777436"/>
      </p:ext>
    </p:extLst>
  </p:cSld>
  <p:clrMapOvr>
    <a:masterClrMapping/>
  </p:clrMapOvr>
  <p:hf sldNum="0" hd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DARK_COLOUR_BG5">
    <p:bg>
      <p:bgPr>
        <a:solidFill>
          <a:srgbClr val="F47920"/>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7E46C08-64B4-42D6-AF34-8AC1C34A0CF1}"/>
              </a:ext>
            </a:extLst>
          </p:cNvPr>
          <p:cNvSpPr>
            <a:spLocks noGrp="1"/>
          </p:cNvSpPr>
          <p:nvPr>
            <p:ph type="title" hasCustomPrompt="1"/>
          </p:nvPr>
        </p:nvSpPr>
        <p:spPr>
          <a:xfrm>
            <a:off x="161558" y="109208"/>
            <a:ext cx="7560925" cy="437684"/>
          </a:xfrm>
        </p:spPr>
        <p:txBody>
          <a:bodyPr/>
          <a:lstStyle/>
          <a:p>
            <a:r>
              <a:rPr lang="en-GB" altLang="en-US" noProof="0" dirty="0"/>
              <a:t>CLICK TO EDIT MASTER TITLE STYLE</a:t>
            </a:r>
            <a:endParaRPr lang="en-GB" noProof="0" dirty="0"/>
          </a:p>
        </p:txBody>
      </p:sp>
      <p:sp>
        <p:nvSpPr>
          <p:cNvPr id="3" name="Content Placeholder 2">
            <a:extLst>
              <a:ext uri="{FF2B5EF4-FFF2-40B4-BE49-F238E27FC236}">
                <a16:creationId xmlns:a16="http://schemas.microsoft.com/office/drawing/2014/main" id="{6E29B6CC-D6D4-4607-B2F0-95D88CF48646}"/>
              </a:ext>
            </a:extLst>
          </p:cNvPr>
          <p:cNvSpPr>
            <a:spLocks noGrp="1"/>
          </p:cNvSpPr>
          <p:nvPr>
            <p:ph idx="1" hasCustomPrompt="1"/>
          </p:nvPr>
        </p:nvSpPr>
        <p:spPr>
          <a:xfrm>
            <a:off x="163698" y="661500"/>
            <a:ext cx="8799538" cy="3996000"/>
          </a:xfrm>
        </p:spPr>
        <p:txBody>
          <a:bodyPr/>
          <a:lstStyle>
            <a:lvl1pPr>
              <a:defRPr sz="1346">
                <a:solidFill>
                  <a:srgbClr val="FFCC4E"/>
                </a:solidFill>
              </a:defRPr>
            </a:lvl1pPr>
            <a:lvl2pPr>
              <a:defRPr sz="1346">
                <a:solidFill>
                  <a:srgbClr val="FFCC4E"/>
                </a:solidFill>
              </a:defRPr>
            </a:lvl2pPr>
            <a:lvl3pPr>
              <a:defRPr sz="1346">
                <a:solidFill>
                  <a:srgbClr val="FFCC4E"/>
                </a:solidFill>
              </a:defRPr>
            </a:lvl3pPr>
            <a:lvl4pPr>
              <a:defRPr sz="1346">
                <a:solidFill>
                  <a:srgbClr val="FFCC4E"/>
                </a:solidFill>
              </a:defRPr>
            </a:lvl4pPr>
            <a:lvl5pPr>
              <a:defRPr sz="1346">
                <a:solidFill>
                  <a:srgbClr val="FFCC4E"/>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err="1"/>
              <a:t>fth</a:t>
            </a:r>
            <a:r>
              <a:rPr lang="en-GB" noProof="0" dirty="0"/>
              <a:t> level</a:t>
            </a:r>
          </a:p>
        </p:txBody>
      </p:sp>
      <p:cxnSp>
        <p:nvCxnSpPr>
          <p:cNvPr id="5" name="Straight Connector 4">
            <a:extLst>
              <a:ext uri="{FF2B5EF4-FFF2-40B4-BE49-F238E27FC236}">
                <a16:creationId xmlns:a16="http://schemas.microsoft.com/office/drawing/2014/main" id="{8629367B-34A8-4563-A1F3-2FC66FD3EB06}"/>
              </a:ext>
            </a:extLst>
          </p:cNvPr>
          <p:cNvCxnSpPr/>
          <p:nvPr/>
        </p:nvCxnSpPr>
        <p:spPr>
          <a:xfrm>
            <a:off x="163250" y="661645"/>
            <a:ext cx="8802231"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4539991"/>
      </p:ext>
    </p:extLst>
  </p:cSld>
  <p:clrMapOvr>
    <a:masterClrMapping/>
  </p:clrMapOvr>
  <p:hf sldNum="0" hd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DARK_COLOUR_BG6">
    <p:bg>
      <p:bgPr>
        <a:solidFill>
          <a:srgbClr val="006196"/>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25B35B1-EFE6-4875-B916-1BC8765B59D5}"/>
              </a:ext>
            </a:extLst>
          </p:cNvPr>
          <p:cNvSpPr>
            <a:spLocks noGrp="1"/>
          </p:cNvSpPr>
          <p:nvPr>
            <p:ph type="title" hasCustomPrompt="1"/>
          </p:nvPr>
        </p:nvSpPr>
        <p:spPr/>
        <p:txBody>
          <a:bodyPr/>
          <a:lstStyle/>
          <a:p>
            <a:r>
              <a:rPr lang="en-GB" altLang="en-US" noProof="0" dirty="0"/>
              <a:t>CLICK TO EDIT MASTER TITLE STYLE</a:t>
            </a:r>
            <a:endParaRPr lang="en-GB" noProof="0" dirty="0"/>
          </a:p>
        </p:txBody>
      </p:sp>
      <p:sp>
        <p:nvSpPr>
          <p:cNvPr id="3" name="Content Placeholder 2">
            <a:extLst>
              <a:ext uri="{FF2B5EF4-FFF2-40B4-BE49-F238E27FC236}">
                <a16:creationId xmlns:a16="http://schemas.microsoft.com/office/drawing/2014/main" id="{08032693-5FF5-4EE9-BE3E-903A4B28FE4D}"/>
              </a:ext>
            </a:extLst>
          </p:cNvPr>
          <p:cNvSpPr>
            <a:spLocks noGrp="1"/>
          </p:cNvSpPr>
          <p:nvPr>
            <p:ph idx="1"/>
          </p:nvPr>
        </p:nvSpPr>
        <p:spPr>
          <a:xfrm>
            <a:off x="163698" y="661500"/>
            <a:ext cx="8799538" cy="3996000"/>
          </a:xfrm>
        </p:spPr>
        <p:txBody>
          <a:bodyPr/>
          <a:lstStyle>
            <a:lvl1pPr>
              <a:defRPr sz="1346">
                <a:solidFill>
                  <a:srgbClr val="009BDB"/>
                </a:solidFill>
              </a:defRPr>
            </a:lvl1pPr>
            <a:lvl2pPr>
              <a:defRPr sz="1346">
                <a:solidFill>
                  <a:srgbClr val="009BDB"/>
                </a:solidFill>
              </a:defRPr>
            </a:lvl2pPr>
            <a:lvl3pPr>
              <a:defRPr sz="1346">
                <a:solidFill>
                  <a:srgbClr val="009BDB"/>
                </a:solidFill>
              </a:defRPr>
            </a:lvl3pPr>
            <a:lvl4pPr>
              <a:defRPr sz="1346">
                <a:solidFill>
                  <a:srgbClr val="009BDB"/>
                </a:solidFill>
              </a:defRPr>
            </a:lvl4pPr>
            <a:lvl5pPr>
              <a:defRPr sz="1346">
                <a:solidFill>
                  <a:srgbClr val="009BDB"/>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cxnSp>
        <p:nvCxnSpPr>
          <p:cNvPr id="5" name="Straight Connector 4">
            <a:extLst>
              <a:ext uri="{FF2B5EF4-FFF2-40B4-BE49-F238E27FC236}">
                <a16:creationId xmlns:a16="http://schemas.microsoft.com/office/drawing/2014/main" id="{FE75EAA0-B23C-4CF3-8040-68232CDD55A5}"/>
              </a:ext>
            </a:extLst>
          </p:cNvPr>
          <p:cNvCxnSpPr/>
          <p:nvPr/>
        </p:nvCxnSpPr>
        <p:spPr>
          <a:xfrm>
            <a:off x="163250" y="661645"/>
            <a:ext cx="8802231"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3309479"/>
      </p:ext>
    </p:extLst>
  </p:cSld>
  <p:clrMapOvr>
    <a:masterClrMapping/>
  </p:clrMapOvr>
  <p:hf sldNum="0" hd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DARK_CLOSING1">
    <p:bg>
      <p:bgPr>
        <a:solidFill>
          <a:srgbClr val="003249"/>
        </a:solidFill>
        <a:effectLst/>
      </p:bgPr>
    </p:bg>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49F9D6BA-4369-4A77-B906-1DB3998CAEE6}"/>
              </a:ext>
            </a:extLst>
          </p:cNvPr>
          <p:cNvSpPr/>
          <p:nvPr/>
        </p:nvSpPr>
        <p:spPr>
          <a:xfrm>
            <a:off x="0" y="0"/>
            <a:ext cx="9182876" cy="5143500"/>
          </a:xfrm>
          <a:prstGeom prst="rect">
            <a:avLst/>
          </a:prstGeom>
          <a:solidFill>
            <a:srgbClr val="335E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9" name="Rectangle 8">
            <a:extLst>
              <a:ext uri="{FF2B5EF4-FFF2-40B4-BE49-F238E27FC236}">
                <a16:creationId xmlns:a16="http://schemas.microsoft.com/office/drawing/2014/main" id="{C1D3BEF3-BA94-4314-8B5C-E1B50DD15057}"/>
              </a:ext>
            </a:extLst>
          </p:cNvPr>
          <p:cNvSpPr/>
          <p:nvPr/>
        </p:nvSpPr>
        <p:spPr>
          <a:xfrm flipH="1">
            <a:off x="3514726" y="1508479"/>
            <a:ext cx="2114550" cy="2114276"/>
          </a:xfrm>
          <a:prstGeom prst="rect">
            <a:avLst/>
          </a:prstGeom>
          <a:solidFill>
            <a:srgbClr val="003249"/>
          </a:solidFill>
          <a:ln w="9525">
            <a:solidFill>
              <a:srgbClr val="0032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51" dirty="0"/>
          </a:p>
        </p:txBody>
      </p:sp>
      <p:sp>
        <p:nvSpPr>
          <p:cNvPr id="10" name="Subtitle 2">
            <a:extLst>
              <a:ext uri="{FF2B5EF4-FFF2-40B4-BE49-F238E27FC236}">
                <a16:creationId xmlns:a16="http://schemas.microsoft.com/office/drawing/2014/main" id="{39F16787-8A53-41D0-B7DB-805E3E72C17B}"/>
              </a:ext>
            </a:extLst>
          </p:cNvPr>
          <p:cNvSpPr txBox="1">
            <a:spLocks/>
          </p:cNvSpPr>
          <p:nvPr/>
        </p:nvSpPr>
        <p:spPr>
          <a:xfrm>
            <a:off x="3514726" y="3393156"/>
            <a:ext cx="2109585" cy="235871"/>
          </a:xfrm>
          <a:prstGeom prst="rect">
            <a:avLst/>
          </a:prstGeom>
        </p:spPr>
        <p:txBody>
          <a:bodyPr vert="horz" lIns="49478" tIns="24739" rIns="49478" bIns="24739"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r"/>
            <a:endParaRPr lang="en-GB" sz="758" dirty="0">
              <a:solidFill>
                <a:srgbClr val="8197A6"/>
              </a:solidFill>
              <a:latin typeface="Arial" charset="0"/>
              <a:ea typeface="Arial" charset="0"/>
              <a:cs typeface="Arial" charset="0"/>
            </a:endParaRPr>
          </a:p>
        </p:txBody>
      </p:sp>
      <p:sp>
        <p:nvSpPr>
          <p:cNvPr id="11" name="Text Placeholder 2">
            <a:extLst>
              <a:ext uri="{FF2B5EF4-FFF2-40B4-BE49-F238E27FC236}">
                <a16:creationId xmlns:a16="http://schemas.microsoft.com/office/drawing/2014/main" id="{C7BEF393-6511-46BA-9E6C-1CDE034CBF68}"/>
              </a:ext>
            </a:extLst>
          </p:cNvPr>
          <p:cNvSpPr>
            <a:spLocks noGrp="1"/>
          </p:cNvSpPr>
          <p:nvPr>
            <p:ph type="body" idx="14"/>
          </p:nvPr>
        </p:nvSpPr>
        <p:spPr>
          <a:xfrm>
            <a:off x="3514726" y="1531145"/>
            <a:ext cx="2114551" cy="1769268"/>
          </a:xfrm>
          <a:prstGeom prst="rect">
            <a:avLst/>
          </a:prstGeom>
        </p:spPr>
        <p:txBody>
          <a:bodyPr anchor="t">
            <a:normAutofit/>
          </a:bodyPr>
          <a:lstStyle>
            <a:lvl1pPr marL="0" indent="0" algn="l">
              <a:buNone/>
              <a:defRPr sz="1601" b="0" baseline="0">
                <a:solidFill>
                  <a:schemeClr val="bg1"/>
                </a:solidFill>
                <a:latin typeface="Arial" charset="0"/>
                <a:ea typeface="Arial" charset="0"/>
                <a:cs typeface="Arial" charset="0"/>
              </a:defRPr>
            </a:lvl1pPr>
            <a:lvl2pPr marL="247392" indent="0">
              <a:buNone/>
              <a:defRPr sz="1082" b="1"/>
            </a:lvl2pPr>
            <a:lvl3pPr marL="494785" indent="0">
              <a:buNone/>
              <a:defRPr sz="974" b="1"/>
            </a:lvl3pPr>
            <a:lvl4pPr marL="742177" indent="0">
              <a:buNone/>
              <a:defRPr sz="865" b="1"/>
            </a:lvl4pPr>
            <a:lvl5pPr marL="989570" indent="0">
              <a:buNone/>
              <a:defRPr sz="865" b="1"/>
            </a:lvl5pPr>
            <a:lvl6pPr marL="1236962" indent="0">
              <a:buNone/>
              <a:defRPr sz="865" b="1"/>
            </a:lvl6pPr>
            <a:lvl7pPr marL="1484354" indent="0">
              <a:buNone/>
              <a:defRPr sz="865" b="1"/>
            </a:lvl7pPr>
            <a:lvl8pPr marL="1731746" indent="0">
              <a:buNone/>
              <a:defRPr sz="865" b="1"/>
            </a:lvl8pPr>
            <a:lvl9pPr marL="1979139" indent="0">
              <a:buNone/>
              <a:defRPr sz="865" b="1"/>
            </a:lvl9pPr>
          </a:lstStyle>
          <a:p>
            <a:pPr lvl="0"/>
            <a:r>
              <a:rPr lang="en-GB" noProof="0"/>
              <a:t>Click to edit Master text styles</a:t>
            </a:r>
          </a:p>
        </p:txBody>
      </p:sp>
      <p:sp>
        <p:nvSpPr>
          <p:cNvPr id="12" name="Subtitle 2">
            <a:extLst>
              <a:ext uri="{FF2B5EF4-FFF2-40B4-BE49-F238E27FC236}">
                <a16:creationId xmlns:a16="http://schemas.microsoft.com/office/drawing/2014/main" id="{142739B0-932D-4E43-A871-586E86D63CDA}"/>
              </a:ext>
            </a:extLst>
          </p:cNvPr>
          <p:cNvSpPr txBox="1">
            <a:spLocks/>
          </p:cNvSpPr>
          <p:nvPr/>
        </p:nvSpPr>
        <p:spPr>
          <a:xfrm>
            <a:off x="3514726" y="1305019"/>
            <a:ext cx="2114551" cy="196141"/>
          </a:xfrm>
          <a:prstGeom prst="rect">
            <a:avLst/>
          </a:prstGeom>
        </p:spPr>
        <p:txBody>
          <a:bodyPr vert="horz" lIns="49478" tIns="24739" rIns="49478" bIns="24739"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en-GB" sz="595" dirty="0">
                <a:solidFill>
                  <a:schemeClr val="bg1"/>
                </a:solidFill>
                <a:latin typeface="Arial" charset="0"/>
                <a:ea typeface="Arial" charset="0"/>
                <a:cs typeface="Arial" charset="0"/>
              </a:rPr>
              <a:t>Produced by</a:t>
            </a:r>
            <a:endParaRPr lang="en-US" sz="595" dirty="0">
              <a:solidFill>
                <a:schemeClr val="bg1"/>
              </a:solidFill>
              <a:latin typeface="Arial" charset="0"/>
              <a:ea typeface="Arial" charset="0"/>
              <a:cs typeface="Arial" charset="0"/>
            </a:endParaRPr>
          </a:p>
        </p:txBody>
      </p:sp>
      <p:sp>
        <p:nvSpPr>
          <p:cNvPr id="13" name="Text Placeholder 2">
            <a:extLst>
              <a:ext uri="{FF2B5EF4-FFF2-40B4-BE49-F238E27FC236}">
                <a16:creationId xmlns:a16="http://schemas.microsoft.com/office/drawing/2014/main" id="{495EE1E9-8C9C-4791-ADEC-8A6CB2EB49B2}"/>
              </a:ext>
            </a:extLst>
          </p:cNvPr>
          <p:cNvSpPr>
            <a:spLocks noGrp="1"/>
          </p:cNvSpPr>
          <p:nvPr>
            <p:ph type="body" idx="15" hasCustomPrompt="1"/>
          </p:nvPr>
        </p:nvSpPr>
        <p:spPr>
          <a:xfrm>
            <a:off x="3514726" y="3305081"/>
            <a:ext cx="2114551" cy="317674"/>
          </a:xfrm>
          <a:prstGeom prst="rect">
            <a:avLst/>
          </a:prstGeom>
        </p:spPr>
        <p:txBody>
          <a:bodyPr anchor="ctr">
            <a:noAutofit/>
          </a:bodyPr>
          <a:lstStyle>
            <a:lvl1pPr marL="0" indent="0" algn="l">
              <a:buNone/>
              <a:defRPr sz="1122" b="0" baseline="0">
                <a:solidFill>
                  <a:schemeClr val="bg1"/>
                </a:solidFill>
                <a:latin typeface="Arial" charset="0"/>
                <a:ea typeface="Arial" charset="0"/>
                <a:cs typeface="Arial" charset="0"/>
              </a:defRPr>
            </a:lvl1pPr>
            <a:lvl2pPr marL="247392" indent="0">
              <a:buNone/>
              <a:defRPr sz="1082" b="1"/>
            </a:lvl2pPr>
            <a:lvl3pPr marL="494785" indent="0">
              <a:buNone/>
              <a:defRPr sz="974" b="1"/>
            </a:lvl3pPr>
            <a:lvl4pPr marL="742177" indent="0">
              <a:buNone/>
              <a:defRPr sz="865" b="1"/>
            </a:lvl4pPr>
            <a:lvl5pPr marL="989570" indent="0">
              <a:buNone/>
              <a:defRPr sz="865" b="1"/>
            </a:lvl5pPr>
            <a:lvl6pPr marL="1236962" indent="0">
              <a:buNone/>
              <a:defRPr sz="865" b="1"/>
            </a:lvl6pPr>
            <a:lvl7pPr marL="1484354" indent="0">
              <a:buNone/>
              <a:defRPr sz="865" b="1"/>
            </a:lvl7pPr>
            <a:lvl8pPr marL="1731746" indent="0">
              <a:buNone/>
              <a:defRPr sz="865" b="1"/>
            </a:lvl8pPr>
            <a:lvl9pPr marL="1979139" indent="0">
              <a:buNone/>
              <a:defRPr sz="865" b="1"/>
            </a:lvl9pPr>
          </a:lstStyle>
          <a:p>
            <a:pPr lvl="0"/>
            <a:r>
              <a:rPr lang="en-GB" noProof="0" dirty="0"/>
              <a:t>Click to edit Master text styles</a:t>
            </a:r>
          </a:p>
        </p:txBody>
      </p:sp>
    </p:spTree>
    <p:extLst>
      <p:ext uri="{BB962C8B-B14F-4D97-AF65-F5344CB8AC3E}">
        <p14:creationId xmlns:p14="http://schemas.microsoft.com/office/powerpoint/2010/main" val="1765690992"/>
      </p:ext>
    </p:extLst>
  </p:cSld>
  <p:clrMapOvr>
    <a:masterClrMapping/>
  </p:clrMapOvr>
  <p:hf sldNum="0" hdr="0" dt="0"/>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Tree>
    <p:extLst>
      <p:ext uri="{BB962C8B-B14F-4D97-AF65-F5344CB8AC3E}">
        <p14:creationId xmlns:p14="http://schemas.microsoft.com/office/powerpoint/2010/main" val="3287123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3" name="Content Placeholder 2"/>
          <p:cNvSpPr>
            <a:spLocks noGrp="1"/>
          </p:cNvSpPr>
          <p:nvPr>
            <p:ph sz="half" idx="1"/>
          </p:nvPr>
        </p:nvSpPr>
        <p:spPr>
          <a:xfrm>
            <a:off x="615950" y="1254919"/>
            <a:ext cx="3889376" cy="3238500"/>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Content Placeholder 3"/>
          <p:cNvSpPr>
            <a:spLocks noGrp="1"/>
          </p:cNvSpPr>
          <p:nvPr>
            <p:ph sz="half" idx="2"/>
          </p:nvPr>
        </p:nvSpPr>
        <p:spPr>
          <a:xfrm>
            <a:off x="4657723" y="1254919"/>
            <a:ext cx="3888000" cy="3238500"/>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169867236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ustom Layout">
    <p:bg>
      <p:bgPr>
        <a:solidFill>
          <a:srgbClr val="003249"/>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2B2B2E7-BCE3-4EC1-AD51-3894C5284DA1}"/>
              </a:ext>
            </a:extLst>
          </p:cNvPr>
          <p:cNvSpPr>
            <a:spLocks noGrp="1"/>
          </p:cNvSpPr>
          <p:nvPr>
            <p:ph type="title" hasCustomPrompt="1"/>
          </p:nvPr>
        </p:nvSpPr>
        <p:spPr>
          <a:xfrm>
            <a:off x="161558" y="109208"/>
            <a:ext cx="7560925" cy="437684"/>
          </a:xfrm>
        </p:spPr>
        <p:txBody>
          <a:bodyPr/>
          <a:lstStyle>
            <a:lvl1pPr algn="l">
              <a:defRPr sz="2244"/>
            </a:lvl1pPr>
          </a:lstStyle>
          <a:p>
            <a:r>
              <a:rPr lang="en-GB" altLang="en-US" noProof="0" dirty="0"/>
              <a:t>CLICK TO EDIT MASTER TITLE STYLE</a:t>
            </a:r>
            <a:endParaRPr lang="en-GB" noProof="0" dirty="0"/>
          </a:p>
        </p:txBody>
      </p:sp>
    </p:spTree>
    <p:extLst>
      <p:ext uri="{BB962C8B-B14F-4D97-AF65-F5344CB8AC3E}">
        <p14:creationId xmlns:p14="http://schemas.microsoft.com/office/powerpoint/2010/main" val="36777070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OVER1">
    <p:spTree>
      <p:nvGrpSpPr>
        <p:cNvPr id="1" name=""/>
        <p:cNvGrpSpPr/>
        <p:nvPr/>
      </p:nvGrpSpPr>
      <p:grpSpPr>
        <a:xfrm>
          <a:off x="0" y="0"/>
          <a:ext cx="0" cy="0"/>
          <a:chOff x="0" y="0"/>
          <a:chExt cx="0" cy="0"/>
        </a:xfrm>
      </p:grpSpPr>
      <p:pic>
        <p:nvPicPr>
          <p:cNvPr id="3" name="Picture 169">
            <a:extLst>
              <a:ext uri="{FF2B5EF4-FFF2-40B4-BE49-F238E27FC236}">
                <a16:creationId xmlns:a16="http://schemas.microsoft.com/office/drawing/2014/main" id="{62C2602F-BC1F-4AC9-8F8F-37D4246EC5C5}"/>
              </a:ext>
            </a:extLst>
          </p:cNvPr>
          <p:cNvPicPr>
            <a:picLocks noChangeAspect="1"/>
          </p:cNvPicPr>
          <p:nvPr/>
        </p:nvPicPr>
        <p:blipFill rotWithShape="1">
          <a:blip r:embed="rId2" cstate="email">
            <a:alphaModFix/>
            <a:extLst>
              <a:ext uri="{28A0092B-C50C-407E-A947-70E740481C1C}">
                <a14:useLocalDpi xmlns:a14="http://schemas.microsoft.com/office/drawing/2010/main"/>
              </a:ext>
            </a:extLst>
          </a:blip>
          <a:srcRect/>
          <a:stretch/>
        </p:blipFill>
        <p:spPr>
          <a:xfrm>
            <a:off x="0" y="-1"/>
            <a:ext cx="9146889" cy="5159194"/>
          </a:xfrm>
          <a:prstGeom prst="rect">
            <a:avLst/>
          </a:prstGeom>
        </p:spPr>
      </p:pic>
      <p:sp>
        <p:nvSpPr>
          <p:cNvPr id="90" name="Rectangle 4">
            <a:extLst>
              <a:ext uri="{FF2B5EF4-FFF2-40B4-BE49-F238E27FC236}">
                <a16:creationId xmlns:a16="http://schemas.microsoft.com/office/drawing/2014/main" id="{FBF93EDD-5149-43C3-AE03-E4F5F512FE93}"/>
              </a:ext>
            </a:extLst>
          </p:cNvPr>
          <p:cNvSpPr/>
          <p:nvPr/>
        </p:nvSpPr>
        <p:spPr>
          <a:xfrm>
            <a:off x="1" y="-1"/>
            <a:ext cx="9144000" cy="5159194"/>
          </a:xfrm>
          <a:prstGeom prst="rect">
            <a:avLst/>
          </a:prstGeom>
          <a:solidFill>
            <a:srgbClr val="0032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6323" name="Rectangle 2"/>
          <p:cNvSpPr>
            <a:spLocks noGrp="1" noChangeArrowheads="1"/>
          </p:cNvSpPr>
          <p:nvPr>
            <p:ph type="subTitle" idx="1" hasCustomPrompt="1"/>
          </p:nvPr>
        </p:nvSpPr>
        <p:spPr>
          <a:xfrm>
            <a:off x="88781" y="3943588"/>
            <a:ext cx="7948800" cy="308674"/>
          </a:xfrm>
          <a:prstGeom prst="rect">
            <a:avLst/>
          </a:prstGeom>
        </p:spPr>
        <p:txBody>
          <a:bodyPr wrap="square">
            <a:spAutoFit/>
          </a:bodyPr>
          <a:lstStyle>
            <a:lvl1pPr marL="0" indent="0">
              <a:buFont typeface="Verdana" pitchFamily="34" charset="0"/>
              <a:buNone/>
              <a:defRPr sz="1299"/>
            </a:lvl1pPr>
          </a:lstStyle>
          <a:p>
            <a:pPr lvl="0"/>
            <a:r>
              <a:rPr lang="en-GB" noProof="0" dirty="0" err="1"/>
              <a:t>SubTitle</a:t>
            </a:r>
            <a:endParaRPr lang="en-GB" noProof="0" dirty="0"/>
          </a:p>
        </p:txBody>
      </p:sp>
      <p:sp>
        <p:nvSpPr>
          <p:cNvPr id="56325" name="Rectangle 6"/>
          <p:cNvSpPr>
            <a:spLocks noGrp="1" noChangeArrowheads="1"/>
          </p:cNvSpPr>
          <p:nvPr>
            <p:ph type="ctrTitle" hasCustomPrompt="1"/>
          </p:nvPr>
        </p:nvSpPr>
        <p:spPr>
          <a:xfrm>
            <a:off x="94243" y="2555305"/>
            <a:ext cx="7947025" cy="447687"/>
          </a:xfrm>
          <a:prstGeom prst="rect">
            <a:avLst/>
          </a:prstGeom>
        </p:spPr>
        <p:txBody>
          <a:bodyPr/>
          <a:lstStyle>
            <a:lvl1pPr algn="l">
              <a:defRPr sz="2309">
                <a:solidFill>
                  <a:schemeClr val="bg1"/>
                </a:solidFill>
              </a:defRPr>
            </a:lvl1pPr>
          </a:lstStyle>
          <a:p>
            <a:pPr lvl="0"/>
            <a:r>
              <a:rPr lang="en-GB" noProof="0" dirty="0"/>
              <a:t>NAME YOUR PRESENTATION</a:t>
            </a:r>
          </a:p>
        </p:txBody>
      </p:sp>
      <p:sp>
        <p:nvSpPr>
          <p:cNvPr id="56347" name="Text Box 27"/>
          <p:cNvSpPr txBox="1">
            <a:spLocks noChangeArrowheads="1"/>
          </p:cNvSpPr>
          <p:nvPr/>
        </p:nvSpPr>
        <p:spPr bwMode="auto">
          <a:xfrm>
            <a:off x="631825" y="4822032"/>
            <a:ext cx="5016500" cy="181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577" noProof="0" dirty="0"/>
          </a:p>
        </p:txBody>
      </p:sp>
      <p:cxnSp>
        <p:nvCxnSpPr>
          <p:cNvPr id="121" name="Straight Connector 64">
            <a:extLst>
              <a:ext uri="{FF2B5EF4-FFF2-40B4-BE49-F238E27FC236}">
                <a16:creationId xmlns:a16="http://schemas.microsoft.com/office/drawing/2014/main" id="{6B88ADAB-0C9C-4BC9-A42C-A57312626145}"/>
              </a:ext>
            </a:extLst>
          </p:cNvPr>
          <p:cNvCxnSpPr>
            <a:cxnSpLocks/>
          </p:cNvCxnSpPr>
          <p:nvPr/>
        </p:nvCxnSpPr>
        <p:spPr>
          <a:xfrm>
            <a:off x="166076" y="4817228"/>
            <a:ext cx="8802001"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152">
            <a:extLst>
              <a:ext uri="{FF2B5EF4-FFF2-40B4-BE49-F238E27FC236}">
                <a16:creationId xmlns:a16="http://schemas.microsoft.com/office/drawing/2014/main" id="{357F7D0F-2D50-4418-8EB4-564A4B2CEE5B}"/>
              </a:ext>
            </a:extLst>
          </p:cNvPr>
          <p:cNvCxnSpPr>
            <a:cxnSpLocks/>
          </p:cNvCxnSpPr>
          <p:nvPr/>
        </p:nvCxnSpPr>
        <p:spPr>
          <a:xfrm>
            <a:off x="166944" y="3080153"/>
            <a:ext cx="8802231"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Text Box 24">
            <a:extLst>
              <a:ext uri="{FF2B5EF4-FFF2-40B4-BE49-F238E27FC236}">
                <a16:creationId xmlns:a16="http://schemas.microsoft.com/office/drawing/2014/main" id="{7D33984A-D43C-428F-AB4A-04E5B59FAE71}"/>
              </a:ext>
            </a:extLst>
          </p:cNvPr>
          <p:cNvSpPr txBox="1">
            <a:spLocks noChangeArrowheads="1"/>
          </p:cNvSpPr>
          <p:nvPr/>
        </p:nvSpPr>
        <p:spPr bwMode="auto">
          <a:xfrm>
            <a:off x="8804752" y="4055243"/>
            <a:ext cx="216726" cy="230512"/>
          </a:xfrm>
          <a:prstGeom prst="rect">
            <a:avLst/>
          </a:prstGeom>
          <a:noFill/>
          <a:ln>
            <a:noFill/>
          </a:ln>
          <a:effectLst/>
        </p:spPr>
        <p:txBody>
          <a:bodyPr wrap="none">
            <a:spAutoFit/>
          </a:bodyPr>
          <a:lstStyle/>
          <a:p>
            <a:pPr algn="r">
              <a:spcBef>
                <a:spcPts val="0"/>
              </a:spcBef>
            </a:pPr>
            <a:r>
              <a:rPr lang="en-GB" sz="898" dirty="0">
                <a:solidFill>
                  <a:schemeClr val="bg1"/>
                </a:solidFill>
                <a:latin typeface="Arial" panose="020B0604020202020204" pitchFamily="34" charset="0"/>
                <a:cs typeface="Arial" panose="020B0604020202020204" pitchFamily="34" charset="0"/>
              </a:rPr>
              <a:t> </a:t>
            </a:r>
          </a:p>
        </p:txBody>
      </p:sp>
      <p:sp>
        <p:nvSpPr>
          <p:cNvPr id="44" name="Text Box 25">
            <a:extLst>
              <a:ext uri="{FF2B5EF4-FFF2-40B4-BE49-F238E27FC236}">
                <a16:creationId xmlns:a16="http://schemas.microsoft.com/office/drawing/2014/main" id="{7AB46881-5DF0-4A35-AA27-0D32ECF82359}"/>
              </a:ext>
            </a:extLst>
          </p:cNvPr>
          <p:cNvSpPr txBox="1">
            <a:spLocks noChangeArrowheads="1"/>
          </p:cNvSpPr>
          <p:nvPr/>
        </p:nvSpPr>
        <p:spPr bwMode="auto">
          <a:xfrm>
            <a:off x="8788201" y="4617607"/>
            <a:ext cx="216726" cy="230512"/>
          </a:xfrm>
          <a:prstGeom prst="rect">
            <a:avLst/>
          </a:prstGeom>
          <a:noFill/>
          <a:ln>
            <a:noFill/>
          </a:ln>
          <a:effectLst/>
        </p:spPr>
        <p:txBody>
          <a:bodyPr wrap="none">
            <a:spAutoFit/>
          </a:bodyPr>
          <a:lstStyle/>
          <a:p>
            <a:pPr algn="r">
              <a:spcBef>
                <a:spcPts val="0"/>
              </a:spcBef>
            </a:pPr>
            <a:r>
              <a:rPr lang="en-GB" sz="898" dirty="0">
                <a:solidFill>
                  <a:schemeClr val="bg1"/>
                </a:solidFill>
                <a:latin typeface="Arial" panose="020B0604020202020204" pitchFamily="34" charset="0"/>
                <a:cs typeface="Arial" panose="020B0604020202020204" pitchFamily="34" charset="0"/>
              </a:rPr>
              <a:t> </a:t>
            </a:r>
          </a:p>
        </p:txBody>
      </p:sp>
      <p:sp>
        <p:nvSpPr>
          <p:cNvPr id="45" name="Text Box 99">
            <a:extLst>
              <a:ext uri="{FF2B5EF4-FFF2-40B4-BE49-F238E27FC236}">
                <a16:creationId xmlns:a16="http://schemas.microsoft.com/office/drawing/2014/main" id="{D9FE3E1C-24B3-4F63-846C-260B4220AAC5}"/>
              </a:ext>
            </a:extLst>
          </p:cNvPr>
          <p:cNvSpPr/>
          <p:nvPr/>
        </p:nvSpPr>
        <p:spPr>
          <a:xfrm>
            <a:off x="8320998" y="4358909"/>
            <a:ext cx="683930" cy="162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it-IT" sz="898" dirty="0">
                <a:latin typeface="Arial" panose="020B0604020202020204" pitchFamily="34" charset="0"/>
                <a:cs typeface="Arial" panose="020B0604020202020204" pitchFamily="34" charset="0"/>
              </a:rPr>
              <a:t> </a:t>
            </a:r>
          </a:p>
        </p:txBody>
      </p:sp>
      <p:sp>
        <p:nvSpPr>
          <p:cNvPr id="10" name="Text Box 58"/>
          <p:cNvSpPr txBox="1">
            <a:spLocks noChangeArrowheads="1"/>
          </p:cNvSpPr>
          <p:nvPr/>
        </p:nvSpPr>
        <p:spPr bwMode="auto">
          <a:xfrm>
            <a:off x="166943" y="4637687"/>
            <a:ext cx="5016500" cy="184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nchor="b">
            <a:spAutoFit/>
          </a:bodyPr>
          <a:lstStyle/>
          <a:p>
            <a:pPr algn="l">
              <a:spcBef>
                <a:spcPct val="50000"/>
              </a:spcBef>
            </a:pPr>
            <a:r>
              <a:rPr lang="en-GB" sz="598" noProof="0" dirty="0">
                <a:solidFill>
                  <a:srgbClr val="8197A6"/>
                </a:solidFill>
                <a:latin typeface="Arial" panose="020B0604020202020204" pitchFamily="34" charset="0"/>
                <a:cs typeface="Arial" panose="020B0604020202020204" pitchFamily="34" charset="0"/>
              </a:rPr>
              <a:t>ESA UNCLASSIFIED - For ESA Official Use Only</a:t>
            </a:r>
          </a:p>
        </p:txBody>
      </p:sp>
      <p:grpSp>
        <p:nvGrpSpPr>
          <p:cNvPr id="41" name="Group 170">
            <a:extLst>
              <a:ext uri="{FF2B5EF4-FFF2-40B4-BE49-F238E27FC236}">
                <a16:creationId xmlns:a16="http://schemas.microsoft.com/office/drawing/2014/main" id="{B3B744C6-0973-4F56-9325-36503709D9C5}"/>
              </a:ext>
            </a:extLst>
          </p:cNvPr>
          <p:cNvGrpSpPr/>
          <p:nvPr/>
        </p:nvGrpSpPr>
        <p:grpSpPr>
          <a:xfrm>
            <a:off x="169637" y="4930200"/>
            <a:ext cx="6941709" cy="108086"/>
            <a:chOff x="226688" y="6572055"/>
            <a:chExt cx="9280921" cy="144114"/>
          </a:xfrm>
        </p:grpSpPr>
        <p:pic>
          <p:nvPicPr>
            <p:cNvPr id="42" name="Picture 171" descr="at.png">
              <a:extLst>
                <a:ext uri="{FF2B5EF4-FFF2-40B4-BE49-F238E27FC236}">
                  <a16:creationId xmlns:a16="http://schemas.microsoft.com/office/drawing/2014/main" id="{B5B0CFD8-C3CB-47B4-9D28-CA25F3C53B9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6688" y="6572055"/>
              <a:ext cx="217977" cy="144114"/>
            </a:xfrm>
            <a:prstGeom prst="rect">
              <a:avLst/>
            </a:prstGeom>
            <a:ln>
              <a:noFill/>
            </a:ln>
          </p:spPr>
        </p:pic>
        <p:pic>
          <p:nvPicPr>
            <p:cNvPr id="46" name="Picture 172" descr="be.png">
              <a:extLst>
                <a:ext uri="{FF2B5EF4-FFF2-40B4-BE49-F238E27FC236}">
                  <a16:creationId xmlns:a16="http://schemas.microsoft.com/office/drawing/2014/main" id="{C45E3C1E-816C-4CB8-B951-27B7CF249C2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7100" y="6572055"/>
              <a:ext cx="217977" cy="144114"/>
            </a:xfrm>
            <a:prstGeom prst="rect">
              <a:avLst/>
            </a:prstGeom>
            <a:ln>
              <a:noFill/>
            </a:ln>
          </p:spPr>
        </p:pic>
        <p:pic>
          <p:nvPicPr>
            <p:cNvPr id="47" name="Picture 173" descr="ch.png">
              <a:extLst>
                <a:ext uri="{FF2B5EF4-FFF2-40B4-BE49-F238E27FC236}">
                  <a16:creationId xmlns:a16="http://schemas.microsoft.com/office/drawing/2014/main" id="{04CB944C-2016-4FF4-847D-84B3D02A523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52002" y="6572055"/>
              <a:ext cx="217977" cy="144114"/>
            </a:xfrm>
            <a:prstGeom prst="rect">
              <a:avLst/>
            </a:prstGeom>
            <a:ln>
              <a:noFill/>
            </a:ln>
          </p:spPr>
        </p:pic>
        <p:pic>
          <p:nvPicPr>
            <p:cNvPr id="48" name="Picture 174" descr="cz.png">
              <a:extLst>
                <a:ext uri="{FF2B5EF4-FFF2-40B4-BE49-F238E27FC236}">
                  <a16:creationId xmlns:a16="http://schemas.microsoft.com/office/drawing/2014/main" id="{7F6B9631-2851-448B-8A9E-9AFB5C3CF9E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70446" y="6572055"/>
              <a:ext cx="217977" cy="144114"/>
            </a:xfrm>
            <a:prstGeom prst="rect">
              <a:avLst/>
            </a:prstGeom>
            <a:ln>
              <a:noFill/>
            </a:ln>
          </p:spPr>
        </p:pic>
        <p:pic>
          <p:nvPicPr>
            <p:cNvPr id="49" name="Picture 175" descr="de.png">
              <a:extLst>
                <a:ext uri="{FF2B5EF4-FFF2-40B4-BE49-F238E27FC236}">
                  <a16:creationId xmlns:a16="http://schemas.microsoft.com/office/drawing/2014/main" id="{9280F65B-B6FE-43B9-85FA-83E152098E5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830886" y="6572055"/>
              <a:ext cx="217977" cy="144114"/>
            </a:xfrm>
            <a:prstGeom prst="rect">
              <a:avLst/>
            </a:prstGeom>
            <a:ln>
              <a:noFill/>
            </a:ln>
          </p:spPr>
        </p:pic>
        <p:pic>
          <p:nvPicPr>
            <p:cNvPr id="50" name="Picture 176" descr="dk.png">
              <a:extLst>
                <a:ext uri="{FF2B5EF4-FFF2-40B4-BE49-F238E27FC236}">
                  <a16:creationId xmlns:a16="http://schemas.microsoft.com/office/drawing/2014/main" id="{345270D6-A1AE-423C-B001-A14D706F832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340468" y="6572055"/>
              <a:ext cx="217977" cy="144114"/>
            </a:xfrm>
            <a:prstGeom prst="rect">
              <a:avLst/>
            </a:prstGeom>
            <a:ln>
              <a:noFill/>
            </a:ln>
          </p:spPr>
        </p:pic>
        <p:pic>
          <p:nvPicPr>
            <p:cNvPr id="51" name="Picture 177" descr="ee.png">
              <a:extLst>
                <a:ext uri="{FF2B5EF4-FFF2-40B4-BE49-F238E27FC236}">
                  <a16:creationId xmlns:a16="http://schemas.microsoft.com/office/drawing/2014/main" id="{E9720694-E594-4858-817B-AFD5BB4279A0}"/>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710886" y="6572055"/>
              <a:ext cx="217977" cy="144114"/>
            </a:xfrm>
            <a:prstGeom prst="rect">
              <a:avLst/>
            </a:prstGeom>
            <a:ln>
              <a:noFill/>
            </a:ln>
          </p:spPr>
        </p:pic>
        <p:pic>
          <p:nvPicPr>
            <p:cNvPr id="52" name="Picture 178" descr="es.png">
              <a:extLst>
                <a:ext uri="{FF2B5EF4-FFF2-40B4-BE49-F238E27FC236}">
                  <a16:creationId xmlns:a16="http://schemas.microsoft.com/office/drawing/2014/main" id="{F94E2827-B237-4C99-B010-7DE26DCC1C10}"/>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909231" y="6572055"/>
              <a:ext cx="217977" cy="144114"/>
            </a:xfrm>
            <a:prstGeom prst="rect">
              <a:avLst/>
            </a:prstGeom>
            <a:ln>
              <a:noFill/>
            </a:ln>
          </p:spPr>
        </p:pic>
        <p:pic>
          <p:nvPicPr>
            <p:cNvPr id="53" name="Picture 179" descr="fi.png">
              <a:extLst>
                <a:ext uri="{FF2B5EF4-FFF2-40B4-BE49-F238E27FC236}">
                  <a16:creationId xmlns:a16="http://schemas.microsoft.com/office/drawing/2014/main" id="{2FBE710C-3BBE-4EE1-85F0-543821CF7610}"/>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088120" y="6572055"/>
              <a:ext cx="217977" cy="144114"/>
            </a:xfrm>
            <a:prstGeom prst="rect">
              <a:avLst/>
            </a:prstGeom>
            <a:ln>
              <a:noFill/>
            </a:ln>
          </p:spPr>
        </p:pic>
        <p:pic>
          <p:nvPicPr>
            <p:cNvPr id="54" name="Picture 180" descr="fr.png">
              <a:extLst>
                <a:ext uri="{FF2B5EF4-FFF2-40B4-BE49-F238E27FC236}">
                  <a16:creationId xmlns:a16="http://schemas.microsoft.com/office/drawing/2014/main" id="{7ED01A0D-E5FE-4CD6-BBA2-4617900FE35B}"/>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2456977" y="6572055"/>
              <a:ext cx="217977" cy="144114"/>
            </a:xfrm>
            <a:prstGeom prst="rect">
              <a:avLst/>
            </a:prstGeom>
            <a:ln>
              <a:noFill/>
            </a:ln>
          </p:spPr>
        </p:pic>
        <p:pic>
          <p:nvPicPr>
            <p:cNvPr id="55" name="Picture 181" descr="gr.png">
              <a:extLst>
                <a:ext uri="{FF2B5EF4-FFF2-40B4-BE49-F238E27FC236}">
                  <a16:creationId xmlns:a16="http://schemas.microsoft.com/office/drawing/2014/main" id="{1D925DCE-3867-4F59-9E97-7C6C8E89084A}"/>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3199746" y="6572055"/>
              <a:ext cx="217977" cy="144114"/>
            </a:xfrm>
            <a:prstGeom prst="rect">
              <a:avLst/>
            </a:prstGeom>
            <a:ln>
              <a:noFill/>
            </a:ln>
          </p:spPr>
        </p:pic>
        <p:pic>
          <p:nvPicPr>
            <p:cNvPr id="56" name="Picture 182" descr="hu.png">
              <a:extLst>
                <a:ext uri="{FF2B5EF4-FFF2-40B4-BE49-F238E27FC236}">
                  <a16:creationId xmlns:a16="http://schemas.microsoft.com/office/drawing/2014/main" id="{73B21AB1-7B30-434E-880C-D6451EEAAF86}"/>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3568607" y="6572055"/>
              <a:ext cx="217977" cy="144114"/>
            </a:xfrm>
            <a:prstGeom prst="rect">
              <a:avLst/>
            </a:prstGeom>
            <a:ln>
              <a:noFill/>
            </a:ln>
          </p:spPr>
        </p:pic>
        <p:pic>
          <p:nvPicPr>
            <p:cNvPr id="57" name="Picture 183" descr="ie.png">
              <a:extLst>
                <a:ext uri="{FF2B5EF4-FFF2-40B4-BE49-F238E27FC236}">
                  <a16:creationId xmlns:a16="http://schemas.microsoft.com/office/drawing/2014/main" id="{7E4F70E7-80D8-4E80-8BC8-5180B59A7B07}"/>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3937466" y="6572055"/>
              <a:ext cx="217977" cy="144114"/>
            </a:xfrm>
            <a:prstGeom prst="rect">
              <a:avLst/>
            </a:prstGeom>
            <a:ln>
              <a:noFill/>
            </a:ln>
          </p:spPr>
        </p:pic>
        <p:pic>
          <p:nvPicPr>
            <p:cNvPr id="58" name="Picture 184" descr="it.png">
              <a:extLst>
                <a:ext uri="{FF2B5EF4-FFF2-40B4-BE49-F238E27FC236}">
                  <a16:creationId xmlns:a16="http://schemas.microsoft.com/office/drawing/2014/main" id="{F6F5528D-59BB-41F1-840C-E3DBFFA4FEB3}"/>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4306322" y="6572055"/>
              <a:ext cx="217977" cy="144114"/>
            </a:xfrm>
            <a:prstGeom prst="rect">
              <a:avLst/>
            </a:prstGeom>
            <a:ln>
              <a:noFill/>
            </a:ln>
          </p:spPr>
        </p:pic>
        <p:pic>
          <p:nvPicPr>
            <p:cNvPr id="59" name="Picture 185" descr="lu.png">
              <a:extLst>
                <a:ext uri="{FF2B5EF4-FFF2-40B4-BE49-F238E27FC236}">
                  <a16:creationId xmlns:a16="http://schemas.microsoft.com/office/drawing/2014/main" id="{5F9A0BB6-45AA-49B2-8320-C7BD3B563A99}"/>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4676775" y="6572055"/>
              <a:ext cx="217977" cy="144114"/>
            </a:xfrm>
            <a:prstGeom prst="rect">
              <a:avLst/>
            </a:prstGeom>
            <a:ln>
              <a:noFill/>
            </a:ln>
          </p:spPr>
        </p:pic>
        <p:pic>
          <p:nvPicPr>
            <p:cNvPr id="60" name="Picture 186" descr="nl.png">
              <a:extLst>
                <a:ext uri="{FF2B5EF4-FFF2-40B4-BE49-F238E27FC236}">
                  <a16:creationId xmlns:a16="http://schemas.microsoft.com/office/drawing/2014/main" id="{CF23BCF8-5E52-43CE-8938-F7E03FB21A2C}"/>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5050684" y="6572055"/>
              <a:ext cx="217977" cy="144114"/>
            </a:xfrm>
            <a:prstGeom prst="rect">
              <a:avLst/>
            </a:prstGeom>
            <a:ln>
              <a:noFill/>
            </a:ln>
          </p:spPr>
        </p:pic>
        <p:pic>
          <p:nvPicPr>
            <p:cNvPr id="61" name="Picture 187" descr="no.png">
              <a:extLst>
                <a:ext uri="{FF2B5EF4-FFF2-40B4-BE49-F238E27FC236}">
                  <a16:creationId xmlns:a16="http://schemas.microsoft.com/office/drawing/2014/main" id="{EEB48D4B-8F86-4BA0-8245-63AE9EC80716}"/>
                </a:ext>
              </a:extLst>
            </p:cNvPr>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5428051" y="6572055"/>
              <a:ext cx="217977" cy="144114"/>
            </a:xfrm>
            <a:prstGeom prst="rect">
              <a:avLst/>
            </a:prstGeom>
            <a:ln>
              <a:noFill/>
            </a:ln>
          </p:spPr>
        </p:pic>
        <p:pic>
          <p:nvPicPr>
            <p:cNvPr id="62" name="Picture 188" descr="pl.png">
              <a:extLst>
                <a:ext uri="{FF2B5EF4-FFF2-40B4-BE49-F238E27FC236}">
                  <a16:creationId xmlns:a16="http://schemas.microsoft.com/office/drawing/2014/main" id="{8FF317D1-D872-4891-A77A-414A273A83C4}"/>
                </a:ext>
              </a:extLst>
            </p:cNvPr>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5795181" y="6572055"/>
              <a:ext cx="217977" cy="144114"/>
            </a:xfrm>
            <a:prstGeom prst="rect">
              <a:avLst/>
            </a:prstGeom>
            <a:ln>
              <a:noFill/>
            </a:ln>
          </p:spPr>
        </p:pic>
        <p:pic>
          <p:nvPicPr>
            <p:cNvPr id="89" name="Picture 189" descr="pt.png">
              <a:extLst>
                <a:ext uri="{FF2B5EF4-FFF2-40B4-BE49-F238E27FC236}">
                  <a16:creationId xmlns:a16="http://schemas.microsoft.com/office/drawing/2014/main" id="{18DC2CF5-35ED-4121-B046-EC136E215D22}"/>
                </a:ext>
              </a:extLst>
            </p:cNvPr>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6167359" y="6572055"/>
              <a:ext cx="217977" cy="144114"/>
            </a:xfrm>
            <a:prstGeom prst="rect">
              <a:avLst/>
            </a:prstGeom>
            <a:ln>
              <a:noFill/>
            </a:ln>
          </p:spPr>
        </p:pic>
        <p:pic>
          <p:nvPicPr>
            <p:cNvPr id="91" name="Picture 190" descr="ro.png">
              <a:extLst>
                <a:ext uri="{FF2B5EF4-FFF2-40B4-BE49-F238E27FC236}">
                  <a16:creationId xmlns:a16="http://schemas.microsoft.com/office/drawing/2014/main" id="{5F054902-78EF-4CCF-9359-A8B11EAA7717}"/>
                </a:ext>
              </a:extLst>
            </p:cNvPr>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6541267" y="6572055"/>
              <a:ext cx="217977" cy="144114"/>
            </a:xfrm>
            <a:prstGeom prst="rect">
              <a:avLst/>
            </a:prstGeom>
            <a:ln>
              <a:noFill/>
            </a:ln>
          </p:spPr>
        </p:pic>
        <p:pic>
          <p:nvPicPr>
            <p:cNvPr id="92" name="Picture 191" descr="se.png">
              <a:extLst>
                <a:ext uri="{FF2B5EF4-FFF2-40B4-BE49-F238E27FC236}">
                  <a16:creationId xmlns:a16="http://schemas.microsoft.com/office/drawing/2014/main" id="{E89F7401-B6DA-4DB2-BB60-35E0BE4D0B1C}"/>
                </a:ext>
              </a:extLst>
            </p:cNvPr>
            <p:cNvPicPr>
              <a:picLocks noChangeAspect="1"/>
            </p:cNvPicPr>
            <p:nvPr/>
          </p:nvPicPr>
          <p:blipFill>
            <a:blip r:embed="rId23" cstate="email">
              <a:extLst>
                <a:ext uri="{28A0092B-C50C-407E-A947-70E740481C1C}">
                  <a14:useLocalDpi xmlns:a14="http://schemas.microsoft.com/office/drawing/2010/main"/>
                </a:ext>
              </a:extLst>
            </a:blip>
            <a:stretch>
              <a:fillRect/>
            </a:stretch>
          </p:blipFill>
          <p:spPr>
            <a:xfrm>
              <a:off x="7279811" y="6572055"/>
              <a:ext cx="217977" cy="144114"/>
            </a:xfrm>
            <a:prstGeom prst="rect">
              <a:avLst/>
            </a:prstGeom>
            <a:ln>
              <a:noFill/>
            </a:ln>
          </p:spPr>
        </p:pic>
        <p:pic>
          <p:nvPicPr>
            <p:cNvPr id="93" name="Picture 192" descr="uk.png">
              <a:extLst>
                <a:ext uri="{FF2B5EF4-FFF2-40B4-BE49-F238E27FC236}">
                  <a16:creationId xmlns:a16="http://schemas.microsoft.com/office/drawing/2014/main" id="{EAC5D92B-0226-4633-913E-04D5352401AB}"/>
                </a:ext>
              </a:extLst>
            </p:cNvPr>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8017547" y="6572055"/>
              <a:ext cx="217977" cy="144114"/>
            </a:xfrm>
            <a:prstGeom prst="rect">
              <a:avLst/>
            </a:prstGeom>
            <a:ln>
              <a:noFill/>
            </a:ln>
          </p:spPr>
        </p:pic>
        <p:pic>
          <p:nvPicPr>
            <p:cNvPr id="95" name="Picture 193" descr="ca.png">
              <a:extLst>
                <a:ext uri="{FF2B5EF4-FFF2-40B4-BE49-F238E27FC236}">
                  <a16:creationId xmlns:a16="http://schemas.microsoft.com/office/drawing/2014/main" id="{9AE548EA-7BBE-4EBE-ABEE-C6746D6B2962}"/>
                </a:ext>
              </a:extLst>
            </p:cNvPr>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9291609" y="6573362"/>
              <a:ext cx="216000" cy="142807"/>
            </a:xfrm>
            <a:prstGeom prst="rect">
              <a:avLst/>
            </a:prstGeom>
            <a:ln>
              <a:noFill/>
            </a:ln>
          </p:spPr>
        </p:pic>
        <p:pic>
          <p:nvPicPr>
            <p:cNvPr id="96" name="Picture 194">
              <a:extLst>
                <a:ext uri="{FF2B5EF4-FFF2-40B4-BE49-F238E27FC236}">
                  <a16:creationId xmlns:a16="http://schemas.microsoft.com/office/drawing/2014/main" id="{B5E46B32-C552-4409-ACD4-AF594DBB4E39}"/>
                </a:ext>
              </a:extLst>
            </p:cNvPr>
            <p:cNvPicPr>
              <a:picLocks noChangeAspect="1"/>
            </p:cNvPicPr>
            <p:nvPr/>
          </p:nvPicPr>
          <p:blipFill>
            <a:blip r:embed="rId26" cstate="email">
              <a:extLst>
                <a:ext uri="{28A0092B-C50C-407E-A947-70E740481C1C}">
                  <a14:useLocalDpi xmlns:a14="http://schemas.microsoft.com/office/drawing/2010/main"/>
                </a:ext>
              </a:extLst>
            </a:blip>
            <a:stretch>
              <a:fillRect/>
            </a:stretch>
          </p:blipFill>
          <p:spPr>
            <a:xfrm>
              <a:off x="8555553" y="6572169"/>
              <a:ext cx="216000" cy="144000"/>
            </a:xfrm>
            <a:prstGeom prst="rect">
              <a:avLst/>
            </a:prstGeom>
          </p:spPr>
        </p:pic>
        <p:pic>
          <p:nvPicPr>
            <p:cNvPr id="97" name="Picture 195" descr="si.png">
              <a:extLst>
                <a:ext uri="{FF2B5EF4-FFF2-40B4-BE49-F238E27FC236}">
                  <a16:creationId xmlns:a16="http://schemas.microsoft.com/office/drawing/2014/main" id="{E9E9700C-1AFD-4364-A052-26C33DEA28F8}"/>
                </a:ext>
              </a:extLst>
            </p:cNvPr>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a:xfrm>
              <a:off x="8928090" y="6572513"/>
              <a:ext cx="217284" cy="143656"/>
            </a:xfrm>
            <a:prstGeom prst="rect">
              <a:avLst/>
            </a:prstGeom>
          </p:spPr>
        </p:pic>
      </p:grpSp>
      <p:pic>
        <p:nvPicPr>
          <p:cNvPr id="2" name="Picture 5">
            <a:extLst>
              <a:ext uri="{FF2B5EF4-FFF2-40B4-BE49-F238E27FC236}">
                <a16:creationId xmlns:a16="http://schemas.microsoft.com/office/drawing/2014/main" id="{0CF3CBB4-F6DB-4B28-8E88-00027CC62FA5}"/>
              </a:ext>
            </a:extLst>
          </p:cNvPr>
          <p:cNvPicPr>
            <a:picLocks/>
          </p:cNvPicPr>
          <p:nvPr/>
        </p:nvPicPr>
        <p:blipFill>
          <a:blip r:embed="rId28" cstate="email">
            <a:extLst>
              <a:ext uri="{28A0092B-C50C-407E-A947-70E740481C1C}">
                <a14:useLocalDpi xmlns:a14="http://schemas.microsoft.com/office/drawing/2010/main"/>
              </a:ext>
            </a:extLst>
          </a:blip>
          <a:stretch>
            <a:fillRect/>
          </a:stretch>
        </p:blipFill>
        <p:spPr>
          <a:xfrm>
            <a:off x="7735947" y="4938300"/>
            <a:ext cx="1225150" cy="78300"/>
          </a:xfrm>
          <a:prstGeom prst="rect">
            <a:avLst/>
          </a:prstGeom>
        </p:spPr>
      </p:pic>
      <p:sp>
        <p:nvSpPr>
          <p:cNvPr id="4" name="Text Box 34">
            <a:extLst>
              <a:ext uri="{FF2B5EF4-FFF2-40B4-BE49-F238E27FC236}">
                <a16:creationId xmlns:a16="http://schemas.microsoft.com/office/drawing/2014/main" id="{936521E2-36D7-4AF3-B70B-FA4D9649E46F}"/>
              </a:ext>
            </a:extLst>
          </p:cNvPr>
          <p:cNvSpPr txBox="1">
            <a:spLocks noChangeArrowheads="1"/>
          </p:cNvSpPr>
          <p:nvPr/>
        </p:nvSpPr>
        <p:spPr bwMode="auto">
          <a:xfrm>
            <a:off x="8713659" y="4652100"/>
            <a:ext cx="228589" cy="18434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0">
            <a:spAutoFit/>
          </a:bodyPr>
          <a:lstStyle/>
          <a:p>
            <a:pPr algn="r">
              <a:spcBef>
                <a:spcPct val="50000"/>
              </a:spcBef>
            </a:pPr>
            <a:r>
              <a:rPr lang="it-IT" sz="598" noProof="1">
                <a:solidFill>
                  <a:schemeClr val="bg1"/>
                </a:solidFill>
                <a:latin typeface="Arial" panose="020B0604020202020204" pitchFamily="34" charset="0"/>
                <a:cs typeface="Arial" panose="020B0604020202020204" pitchFamily="34" charset="0"/>
              </a:rPr>
              <a:t>  </a:t>
            </a:r>
            <a:fld id="{FDAC5C42-9B53-4063-AF51-A40D4C64F718}" type="slidenum">
              <a:rPr lang="it-IT" sz="598" noProof="1" smtClean="0">
                <a:solidFill>
                  <a:schemeClr val="bg1"/>
                </a:solidFill>
                <a:latin typeface="Arial" panose="020B0604020202020204" pitchFamily="34" charset="0"/>
                <a:cs typeface="Arial" panose="020B0604020202020204" pitchFamily="34" charset="0"/>
              </a:rPr>
              <a:t>‹#›</a:t>
            </a:fld>
            <a:endParaRPr lang="en-GB" sz="598" noProof="1">
              <a:solidFill>
                <a:schemeClr val="bg1"/>
              </a:solidFill>
              <a:latin typeface="Arial" panose="020B0604020202020204" pitchFamily="34" charset="0"/>
              <a:cs typeface="Arial" panose="020B0604020202020204" pitchFamily="34" charset="0"/>
            </a:endParaRPr>
          </a:p>
        </p:txBody>
      </p:sp>
      <p:pic>
        <p:nvPicPr>
          <p:cNvPr id="63" name="Picture 62"/>
          <p:cNvPicPr>
            <a:picLocks noChangeAspect="1"/>
          </p:cNvPicPr>
          <p:nvPr/>
        </p:nvPicPr>
        <p:blipFill>
          <a:blip r:embed="rId29" cstate="email">
            <a:extLst>
              <a:ext uri="{28A0092B-C50C-407E-A947-70E740481C1C}">
                <a14:useLocalDpi xmlns:a14="http://schemas.microsoft.com/office/drawing/2010/main"/>
              </a:ext>
            </a:extLst>
          </a:blip>
          <a:stretch>
            <a:fillRect/>
          </a:stretch>
        </p:blipFill>
        <p:spPr>
          <a:xfrm>
            <a:off x="7727486" y="-162064"/>
            <a:ext cx="1566137" cy="985500"/>
          </a:xfrm>
          <a:prstGeom prst="rect">
            <a:avLst/>
          </a:prstGeom>
        </p:spPr>
      </p:pic>
    </p:spTree>
    <p:extLst>
      <p:ext uri="{BB962C8B-B14F-4D97-AF65-F5344CB8AC3E}">
        <p14:creationId xmlns:p14="http://schemas.microsoft.com/office/powerpoint/2010/main" val="2009326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strips(upRight)">
                                      <p:cBhvr>
                                        <p:cTn id="7" dur="500"/>
                                        <p:tgtEl>
                                          <p:spTgt spid="121"/>
                                        </p:tgtEl>
                                      </p:cBhvr>
                                    </p:animEffect>
                                  </p:childTnLst>
                                </p:cTn>
                              </p:par>
                            </p:childTnLst>
                          </p:cTn>
                        </p:par>
                        <p:par>
                          <p:cTn id="8" fill="hold">
                            <p:stCondLst>
                              <p:cond delay="500"/>
                            </p:stCondLst>
                            <p:childTnLst>
                              <p:par>
                                <p:cTn id="9" presetID="2" presetClass="entr" presetSubtype="12" accel="100000" fill="hold" grpId="0"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additive="base">
                                        <p:cTn id="11" dur="500" fill="hold"/>
                                        <p:tgtEl>
                                          <p:spTgt spid="90"/>
                                        </p:tgtEl>
                                        <p:attrNameLst>
                                          <p:attrName>ppt_x</p:attrName>
                                        </p:attrNameLst>
                                      </p:cBhvr>
                                      <p:tavLst>
                                        <p:tav tm="0">
                                          <p:val>
                                            <p:strVal val="0-#ppt_w/2"/>
                                          </p:val>
                                        </p:tav>
                                        <p:tav tm="100000">
                                          <p:val>
                                            <p:strVal val="#ppt_x"/>
                                          </p:val>
                                        </p:tav>
                                      </p:tavLst>
                                    </p:anim>
                                    <p:anim calcmode="lin" valueType="num">
                                      <p:cBhvr additive="base">
                                        <p:cTn id="12" dur="500" fill="hold"/>
                                        <p:tgtEl>
                                          <p:spTgt spid="9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par>
                          <p:cTn id="17" fill="hold">
                            <p:stCondLst>
                              <p:cond delay="1500"/>
                            </p:stCondLst>
                            <p:childTnLst>
                              <p:par>
                                <p:cTn id="18" presetID="18" presetClass="entr" presetSubtype="3" fill="hold" nodeType="afterEffect">
                                  <p:stCondLst>
                                    <p:cond delay="0"/>
                                  </p:stCondLst>
                                  <p:childTnLst>
                                    <p:set>
                                      <p:cBhvr>
                                        <p:cTn id="19" dur="1" fill="hold">
                                          <p:stCondLst>
                                            <p:cond delay="0"/>
                                          </p:stCondLst>
                                        </p:cTn>
                                        <p:tgtEl>
                                          <p:spTgt spid="94"/>
                                        </p:tgtEl>
                                        <p:attrNameLst>
                                          <p:attrName>style.visibility</p:attrName>
                                        </p:attrNameLst>
                                      </p:cBhvr>
                                      <p:to>
                                        <p:strVal val="visible"/>
                                      </p:to>
                                    </p:set>
                                    <p:animEffect transition="in" filter="strips(upRight)">
                                      <p:cBhvr>
                                        <p:cTn id="20" dur="500"/>
                                        <p:tgtEl>
                                          <p:spTgt spid="94"/>
                                        </p:tgtEl>
                                      </p:cBhvr>
                                    </p:animEffect>
                                  </p:childTnLst>
                                </p:cTn>
                              </p:par>
                            </p:childTnLst>
                          </p:cTn>
                        </p:par>
                        <p:par>
                          <p:cTn id="21" fill="hold">
                            <p:stCondLst>
                              <p:cond delay="2000"/>
                            </p:stCondLst>
                            <p:childTnLst>
                              <p:par>
                                <p:cTn id="22" presetID="2" presetClass="entr" presetSubtype="2" fill="hold" grpId="0" nodeType="afterEffect">
                                  <p:stCondLst>
                                    <p:cond delay="0"/>
                                  </p:stCondLst>
                                  <p:childTnLst>
                                    <p:set>
                                      <p:cBhvr>
                                        <p:cTn id="23" dur="1" fill="hold">
                                          <p:stCondLst>
                                            <p:cond delay="0"/>
                                          </p:stCondLst>
                                        </p:cTn>
                                        <p:tgtEl>
                                          <p:spTgt spid="43">
                                            <p:txEl>
                                              <p:pRg st="0" end="0"/>
                                            </p:txEl>
                                          </p:spTgt>
                                        </p:tgtEl>
                                        <p:attrNameLst>
                                          <p:attrName>style.visibility</p:attrName>
                                        </p:attrNameLst>
                                      </p:cBhvr>
                                      <p:to>
                                        <p:strVal val="visible"/>
                                      </p:to>
                                    </p:set>
                                    <p:anim calcmode="lin" valueType="num">
                                      <p:cBhvr additive="base">
                                        <p:cTn id="24" dur="500" fill="hold"/>
                                        <p:tgtEl>
                                          <p:spTgt spid="43">
                                            <p:txEl>
                                              <p:pRg st="0" end="0"/>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43">
                                            <p:txEl>
                                              <p:pRg st="0" end="0"/>
                                            </p:txEl>
                                          </p:spTgt>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45">
                                            <p:txEl>
                                              <p:pRg st="0" end="0"/>
                                            </p:txEl>
                                          </p:spTgt>
                                        </p:tgtEl>
                                        <p:attrNameLst>
                                          <p:attrName>style.visibility</p:attrName>
                                        </p:attrNameLst>
                                      </p:cBhvr>
                                      <p:to>
                                        <p:strVal val="visible"/>
                                      </p:to>
                                    </p:set>
                                    <p:anim calcmode="lin" valueType="num">
                                      <p:cBhvr additive="base">
                                        <p:cTn id="28" dur="500" fill="hold"/>
                                        <p:tgtEl>
                                          <p:spTgt spid="45">
                                            <p:txEl>
                                              <p:pRg st="0" end="0"/>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45">
                                            <p:txEl>
                                              <p:pRg st="0" end="0"/>
                                            </p:txEl>
                                          </p:spTgt>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0"/>
                                  </p:stCondLst>
                                  <p:childTnLst>
                                    <p:set>
                                      <p:cBhvr>
                                        <p:cTn id="31" dur="1" fill="hold">
                                          <p:stCondLst>
                                            <p:cond delay="0"/>
                                          </p:stCondLst>
                                        </p:cTn>
                                        <p:tgtEl>
                                          <p:spTgt spid="44">
                                            <p:txEl>
                                              <p:pRg st="0" end="0"/>
                                            </p:txEl>
                                          </p:spTgt>
                                        </p:tgtEl>
                                        <p:attrNameLst>
                                          <p:attrName>style.visibility</p:attrName>
                                        </p:attrNameLst>
                                      </p:cBhvr>
                                      <p:to>
                                        <p:strVal val="visible"/>
                                      </p:to>
                                    </p:set>
                                    <p:anim calcmode="lin" valueType="num">
                                      <p:cBhvr additive="base">
                                        <p:cTn id="32" dur="500" fill="hold"/>
                                        <p:tgtEl>
                                          <p:spTgt spid="44">
                                            <p:txEl>
                                              <p:pRg st="0" end="0"/>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44">
                                            <p:txEl>
                                              <p:pRg st="0" end="0"/>
                                            </p:txEl>
                                          </p:spTgt>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0"/>
                                  </p:stCondLst>
                                  <p:childTnLst>
                                    <p:set>
                                      <p:cBhvr>
                                        <p:cTn id="35" dur="1" fill="hold">
                                          <p:stCondLst>
                                            <p:cond delay="0"/>
                                          </p:stCondLst>
                                        </p:cTn>
                                        <p:tgtEl>
                                          <p:spTgt spid="45">
                                            <p:txEl>
                                              <p:pRg st="0" end="0"/>
                                            </p:txEl>
                                          </p:spTgt>
                                        </p:tgtEl>
                                        <p:attrNameLst>
                                          <p:attrName>style.visibility</p:attrName>
                                        </p:attrNameLst>
                                      </p:cBhvr>
                                      <p:to>
                                        <p:strVal val="visible"/>
                                      </p:to>
                                    </p:set>
                                    <p:anim calcmode="lin" valueType="num">
                                      <p:cBhvr additive="base">
                                        <p:cTn id="36" dur="500" fill="hold"/>
                                        <p:tgtEl>
                                          <p:spTgt spid="45">
                                            <p:txEl>
                                              <p:pRg st="0" end="0"/>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45">
                                            <p:txEl>
                                              <p:pRg st="0" end="0"/>
                                            </p:txEl>
                                          </p:spTgt>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fill="hold"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additive="base">
                                        <p:cTn id="41" dur="1500" fill="hold"/>
                                        <p:tgtEl>
                                          <p:spTgt spid="41"/>
                                        </p:tgtEl>
                                        <p:attrNameLst>
                                          <p:attrName>ppt_x</p:attrName>
                                        </p:attrNameLst>
                                      </p:cBhvr>
                                      <p:tavLst>
                                        <p:tav tm="0">
                                          <p:val>
                                            <p:strVal val="0-#ppt_w/2"/>
                                          </p:val>
                                        </p:tav>
                                        <p:tav tm="100000">
                                          <p:val>
                                            <p:strVal val="#ppt_x"/>
                                          </p:val>
                                        </p:tav>
                                      </p:tavLst>
                                    </p:anim>
                                    <p:anim calcmode="lin" valueType="num">
                                      <p:cBhvr additive="base">
                                        <p:cTn id="42" dur="1500" fill="hold"/>
                                        <p:tgtEl>
                                          <p:spTgt spid="41"/>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1" presetClass="entr" presetSubtype="0"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43" grpId="0" build="allAtOnce"/>
      <p:bldP spid="44" grpId="0" build="allAtOnce"/>
      <p:bldP spid="45" grpId="0" build="allAtOnce"/>
      <p:bldP spid="10" grpId="0"/>
    </p:bldLst>
  </p:timing>
  <p:hf sldNum="0" hd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1_CLEAR1">
    <p:spTree>
      <p:nvGrpSpPr>
        <p:cNvPr id="1" name=""/>
        <p:cNvGrpSpPr/>
        <p:nvPr/>
      </p:nvGrpSpPr>
      <p:grpSpPr>
        <a:xfrm>
          <a:off x="0" y="0"/>
          <a:ext cx="0" cy="0"/>
          <a:chOff x="0" y="0"/>
          <a:chExt cx="0" cy="0"/>
        </a:xfrm>
      </p:grpSpPr>
      <p:sp>
        <p:nvSpPr>
          <p:cNvPr id="4" name="Rectangle 37">
            <a:extLst>
              <a:ext uri="{FF2B5EF4-FFF2-40B4-BE49-F238E27FC236}">
                <a16:creationId xmlns:a16="http://schemas.microsoft.com/office/drawing/2014/main" id="{DA6F988C-F9E9-488F-B04A-A6A5E348FB48}"/>
              </a:ext>
            </a:extLst>
          </p:cNvPr>
          <p:cNvSpPr/>
          <p:nvPr/>
        </p:nvSpPr>
        <p:spPr>
          <a:xfrm>
            <a:off x="0" y="0"/>
            <a:ext cx="9144000" cy="661645"/>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951" dirty="0"/>
          </a:p>
        </p:txBody>
      </p:sp>
      <p:sp>
        <p:nvSpPr>
          <p:cNvPr id="2" name="Titolo 1">
            <a:extLst>
              <a:ext uri="{FF2B5EF4-FFF2-40B4-BE49-F238E27FC236}">
                <a16:creationId xmlns:a16="http://schemas.microsoft.com/office/drawing/2014/main" id="{FB711613-D936-4B0D-87EB-6F0E6CE90865}"/>
              </a:ext>
            </a:extLst>
          </p:cNvPr>
          <p:cNvSpPr>
            <a:spLocks noGrp="1"/>
          </p:cNvSpPr>
          <p:nvPr>
            <p:ph type="title" hasCustomPrompt="1"/>
          </p:nvPr>
        </p:nvSpPr>
        <p:spPr/>
        <p:txBody>
          <a:bodyPr/>
          <a:lstStyle>
            <a:lvl1pPr algn="l">
              <a:defRPr>
                <a:solidFill>
                  <a:schemeClr val="bg1"/>
                </a:solidFill>
              </a:defRPr>
            </a:lvl1pPr>
          </a:lstStyle>
          <a:p>
            <a:r>
              <a:rPr lang="en-GB" altLang="en-US" noProof="0" dirty="0"/>
              <a:t>CLICK TO EDIT MASTER TITLE STYLE</a:t>
            </a:r>
            <a:endParaRPr lang="en-GB" noProof="0" dirty="0"/>
          </a:p>
        </p:txBody>
      </p:sp>
      <p:sp>
        <p:nvSpPr>
          <p:cNvPr id="7" name="Content Placeholder 2">
            <a:extLst>
              <a:ext uri="{FF2B5EF4-FFF2-40B4-BE49-F238E27FC236}">
                <a16:creationId xmlns:a16="http://schemas.microsoft.com/office/drawing/2014/main" id="{68D686FA-69F1-452F-8A03-7EBE0FAEF436}"/>
              </a:ext>
            </a:extLst>
          </p:cNvPr>
          <p:cNvSpPr>
            <a:spLocks noGrp="1"/>
          </p:cNvSpPr>
          <p:nvPr>
            <p:ph idx="1"/>
          </p:nvPr>
        </p:nvSpPr>
        <p:spPr>
          <a:xfrm>
            <a:off x="164251" y="661647"/>
            <a:ext cx="8799538" cy="3996000"/>
          </a:xfrm>
        </p:spPr>
        <p:txBody>
          <a:bodyPr/>
          <a:lstStyle>
            <a:lvl1pPr>
              <a:defRPr sz="1346"/>
            </a:lvl1pPr>
            <a:lvl2pPr>
              <a:defRPr sz="1346"/>
            </a:lvl2pPr>
            <a:lvl3pPr>
              <a:defRPr sz="1346"/>
            </a:lvl3pPr>
            <a:lvl4pPr>
              <a:defRPr sz="1346"/>
            </a:lvl4pPr>
            <a:lvl5pPr>
              <a:defRPr sz="1346"/>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pic>
        <p:nvPicPr>
          <p:cNvPr id="9" name="Picture 8">
            <a:extLst>
              <a:ext uri="{FF2B5EF4-FFF2-40B4-BE49-F238E27FC236}">
                <a16:creationId xmlns:a16="http://schemas.microsoft.com/office/drawing/2014/main" id="{2CB0AC2C-C495-9D4C-B412-174B5899FD6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27486" y="-162064"/>
            <a:ext cx="1566137" cy="985500"/>
          </a:xfrm>
          <a:prstGeom prst="rect">
            <a:avLst/>
          </a:prstGeom>
        </p:spPr>
      </p:pic>
      <p:cxnSp>
        <p:nvCxnSpPr>
          <p:cNvPr id="10" name="Straight Connector 9">
            <a:extLst>
              <a:ext uri="{FF2B5EF4-FFF2-40B4-BE49-F238E27FC236}">
                <a16:creationId xmlns:a16="http://schemas.microsoft.com/office/drawing/2014/main" id="{DFD03D16-060D-4760-9512-2863FE01A681}"/>
              </a:ext>
            </a:extLst>
          </p:cNvPr>
          <p:cNvCxnSpPr>
            <a:cxnSpLocks/>
          </p:cNvCxnSpPr>
          <p:nvPr/>
        </p:nvCxnSpPr>
        <p:spPr>
          <a:xfrm>
            <a:off x="165624" y="4817228"/>
            <a:ext cx="8777997"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26322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CLEAR2">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C0E3E-0D11-4538-8949-D8211CDC6C1D}"/>
              </a:ext>
            </a:extLst>
          </p:cNvPr>
          <p:cNvSpPr>
            <a:spLocks noGrp="1"/>
          </p:cNvSpPr>
          <p:nvPr>
            <p:ph type="title" hasCustomPrompt="1"/>
          </p:nvPr>
        </p:nvSpPr>
        <p:spPr/>
        <p:txBody>
          <a:bodyPr/>
          <a:lstStyle>
            <a:lvl1pPr algn="l">
              <a:defRPr/>
            </a:lvl1pPr>
          </a:lstStyle>
          <a:p>
            <a:r>
              <a:rPr lang="en-GB" noProof="0" dirty="0"/>
              <a:t>CLICK TO EDIT MASTER TITLE STYLE</a:t>
            </a:r>
          </a:p>
        </p:txBody>
      </p:sp>
      <p:sp>
        <p:nvSpPr>
          <p:cNvPr id="6" name="Rectangle 2">
            <a:extLst>
              <a:ext uri="{FF2B5EF4-FFF2-40B4-BE49-F238E27FC236}">
                <a16:creationId xmlns:a16="http://schemas.microsoft.com/office/drawing/2014/main" id="{0E7C54A7-24E4-4E66-907D-44DB138DAC0D}"/>
              </a:ext>
            </a:extLst>
          </p:cNvPr>
          <p:cNvSpPr>
            <a:spLocks noGrp="1" noChangeArrowheads="1"/>
          </p:cNvSpPr>
          <p:nvPr>
            <p:ph idx="1"/>
          </p:nvPr>
        </p:nvSpPr>
        <p:spPr bwMode="auto">
          <a:xfrm>
            <a:off x="163698" y="661645"/>
            <a:ext cx="8799538" cy="39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346"/>
            </a:lvl1pPr>
            <a:lvl2pPr>
              <a:defRPr sz="1346"/>
            </a:lvl2pPr>
            <a:lvl3pPr>
              <a:defRPr sz="1346"/>
            </a:lvl3pPr>
            <a:lvl4pPr>
              <a:defRPr sz="1346"/>
            </a:lvl4pPr>
            <a:lvl5pPr>
              <a:defRPr sz="1346"/>
            </a:lvl5p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endParaRPr lang="en-GB" altLang="en-US" noProof="0" dirty="0"/>
          </a:p>
        </p:txBody>
      </p:sp>
      <p:cxnSp>
        <p:nvCxnSpPr>
          <p:cNvPr id="5" name="Straight Connector 4">
            <a:extLst>
              <a:ext uri="{FF2B5EF4-FFF2-40B4-BE49-F238E27FC236}">
                <a16:creationId xmlns:a16="http://schemas.microsoft.com/office/drawing/2014/main" id="{AA26AA14-B9DD-4FF8-8B2B-689FEBBACA1A}"/>
              </a:ext>
            </a:extLst>
          </p:cNvPr>
          <p:cNvCxnSpPr>
            <a:cxnSpLocks/>
          </p:cNvCxnSpPr>
          <p:nvPr/>
        </p:nvCxnSpPr>
        <p:spPr>
          <a:xfrm>
            <a:off x="165624" y="4817228"/>
            <a:ext cx="8777997"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78362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CLEAR3">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C0E3E-0D11-4538-8949-D8211CDC6C1D}"/>
              </a:ext>
            </a:extLst>
          </p:cNvPr>
          <p:cNvSpPr>
            <a:spLocks noGrp="1"/>
          </p:cNvSpPr>
          <p:nvPr>
            <p:ph type="title" hasCustomPrompt="1"/>
          </p:nvPr>
        </p:nvSpPr>
        <p:spPr/>
        <p:txBody>
          <a:bodyPr/>
          <a:lstStyle>
            <a:lvl1pPr algn="l">
              <a:defRPr/>
            </a:lvl1pPr>
          </a:lstStyle>
          <a:p>
            <a:r>
              <a:rPr lang="en-GB" noProof="0" dirty="0"/>
              <a:t>CLICK TO EDIT MASTER TITLE STYLE</a:t>
            </a:r>
          </a:p>
        </p:txBody>
      </p:sp>
      <p:sp>
        <p:nvSpPr>
          <p:cNvPr id="6" name="Rectangle 2">
            <a:extLst>
              <a:ext uri="{FF2B5EF4-FFF2-40B4-BE49-F238E27FC236}">
                <a16:creationId xmlns:a16="http://schemas.microsoft.com/office/drawing/2014/main" id="{0E7C54A7-24E4-4E66-907D-44DB138DAC0D}"/>
              </a:ext>
            </a:extLst>
          </p:cNvPr>
          <p:cNvSpPr>
            <a:spLocks noGrp="1" noChangeArrowheads="1"/>
          </p:cNvSpPr>
          <p:nvPr>
            <p:ph idx="1"/>
          </p:nvPr>
        </p:nvSpPr>
        <p:spPr bwMode="auto">
          <a:xfrm>
            <a:off x="164251" y="661645"/>
            <a:ext cx="8799538" cy="39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346"/>
            </a:lvl1pPr>
            <a:lvl2pPr>
              <a:defRPr sz="1346"/>
            </a:lvl2pPr>
            <a:lvl3pPr>
              <a:defRPr sz="1346"/>
            </a:lvl3pPr>
            <a:lvl4pPr>
              <a:defRPr sz="1346"/>
            </a:lvl4pPr>
            <a:lvl5pPr>
              <a:defRPr sz="1346"/>
            </a:lvl5p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endParaRPr lang="en-GB" altLang="en-US" noProof="0" dirty="0"/>
          </a:p>
        </p:txBody>
      </p:sp>
      <p:cxnSp>
        <p:nvCxnSpPr>
          <p:cNvPr id="8" name="Straight Connector 7">
            <a:extLst>
              <a:ext uri="{FF2B5EF4-FFF2-40B4-BE49-F238E27FC236}">
                <a16:creationId xmlns:a16="http://schemas.microsoft.com/office/drawing/2014/main" id="{FDDE0A18-E398-40EE-9B5C-EFF1AB1879B0}"/>
              </a:ext>
            </a:extLst>
          </p:cNvPr>
          <p:cNvCxnSpPr>
            <a:cxnSpLocks/>
          </p:cNvCxnSpPr>
          <p:nvPr/>
        </p:nvCxnSpPr>
        <p:spPr>
          <a:xfrm>
            <a:off x="165624" y="4817228"/>
            <a:ext cx="8777997"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54FC899-091E-48CC-B4A2-B442B733582F}"/>
              </a:ext>
            </a:extLst>
          </p:cNvPr>
          <p:cNvCxnSpPr/>
          <p:nvPr/>
        </p:nvCxnSpPr>
        <p:spPr>
          <a:xfrm>
            <a:off x="163250" y="661645"/>
            <a:ext cx="8802231"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7225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CLEAR4">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C0E3E-0D11-4538-8949-D8211CDC6C1D}"/>
              </a:ext>
            </a:extLst>
          </p:cNvPr>
          <p:cNvSpPr>
            <a:spLocks noGrp="1"/>
          </p:cNvSpPr>
          <p:nvPr>
            <p:ph type="title" hasCustomPrompt="1"/>
          </p:nvPr>
        </p:nvSpPr>
        <p:spPr/>
        <p:txBody>
          <a:bodyPr/>
          <a:lstStyle>
            <a:lvl1pPr algn="l">
              <a:defRPr>
                <a:solidFill>
                  <a:srgbClr val="003249"/>
                </a:solidFill>
              </a:defRPr>
            </a:lvl1pPr>
          </a:lstStyle>
          <a:p>
            <a:r>
              <a:rPr lang="en-GB" noProof="0" dirty="0"/>
              <a:t>CLICK TO EDIT MASTER TITLE STYLE</a:t>
            </a:r>
          </a:p>
        </p:txBody>
      </p:sp>
      <p:sp>
        <p:nvSpPr>
          <p:cNvPr id="9" name="Content Placeholder 2">
            <a:extLst>
              <a:ext uri="{FF2B5EF4-FFF2-40B4-BE49-F238E27FC236}">
                <a16:creationId xmlns:a16="http://schemas.microsoft.com/office/drawing/2014/main" id="{59A1B071-1AF1-4E5C-847C-81B99F1817C7}"/>
              </a:ext>
            </a:extLst>
          </p:cNvPr>
          <p:cNvSpPr>
            <a:spLocks noGrp="1"/>
          </p:cNvSpPr>
          <p:nvPr>
            <p:ph sz="half" idx="1"/>
          </p:nvPr>
        </p:nvSpPr>
        <p:spPr>
          <a:xfrm>
            <a:off x="163697" y="1254919"/>
            <a:ext cx="4341633" cy="3238500"/>
          </a:xfrm>
        </p:spPr>
        <p:txBody>
          <a:bodyPr/>
          <a:lstStyle>
            <a:lvl1pPr>
              <a:defRPr sz="1346"/>
            </a:lvl1pPr>
            <a:lvl2pPr>
              <a:defRPr sz="1346"/>
            </a:lvl2pPr>
            <a:lvl3pPr>
              <a:defRPr sz="1346"/>
            </a:lvl3pPr>
            <a:lvl4pPr>
              <a:defRPr sz="1346"/>
            </a:lvl4pPr>
            <a:lvl5pPr>
              <a:defRPr sz="1346"/>
            </a:lvl5pPr>
            <a:lvl6pPr>
              <a:defRPr sz="974"/>
            </a:lvl6pPr>
            <a:lvl7pPr>
              <a:defRPr sz="974"/>
            </a:lvl7pPr>
            <a:lvl8pPr>
              <a:defRPr sz="974"/>
            </a:lvl8pPr>
            <a:lvl9pPr>
              <a:defRPr sz="974"/>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sp>
        <p:nvSpPr>
          <p:cNvPr id="10" name="Content Placeholder 3">
            <a:extLst>
              <a:ext uri="{FF2B5EF4-FFF2-40B4-BE49-F238E27FC236}">
                <a16:creationId xmlns:a16="http://schemas.microsoft.com/office/drawing/2014/main" id="{1FECB638-90E0-45FF-9E57-2E1BEA99D056}"/>
              </a:ext>
            </a:extLst>
          </p:cNvPr>
          <p:cNvSpPr>
            <a:spLocks noGrp="1"/>
          </p:cNvSpPr>
          <p:nvPr>
            <p:ph sz="half" idx="2"/>
          </p:nvPr>
        </p:nvSpPr>
        <p:spPr>
          <a:xfrm>
            <a:off x="4657723" y="1254919"/>
            <a:ext cx="4310354" cy="3238500"/>
          </a:xfrm>
        </p:spPr>
        <p:txBody>
          <a:bodyPr/>
          <a:lstStyle>
            <a:lvl1pPr>
              <a:defRPr sz="1346"/>
            </a:lvl1pPr>
            <a:lvl2pPr>
              <a:defRPr sz="1346"/>
            </a:lvl2pPr>
            <a:lvl3pPr>
              <a:defRPr sz="1346"/>
            </a:lvl3pPr>
            <a:lvl4pPr>
              <a:defRPr sz="1346"/>
            </a:lvl4pPr>
            <a:lvl5pPr>
              <a:defRPr sz="1346"/>
            </a:lvl5pPr>
            <a:lvl6pPr>
              <a:defRPr sz="974"/>
            </a:lvl6pPr>
            <a:lvl7pPr>
              <a:defRPr sz="974"/>
            </a:lvl7pPr>
            <a:lvl8pPr>
              <a:defRPr sz="974"/>
            </a:lvl8pPr>
            <a:lvl9pPr>
              <a:defRPr sz="974"/>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cxnSp>
        <p:nvCxnSpPr>
          <p:cNvPr id="8" name="Straight Connector 7">
            <a:extLst>
              <a:ext uri="{FF2B5EF4-FFF2-40B4-BE49-F238E27FC236}">
                <a16:creationId xmlns:a16="http://schemas.microsoft.com/office/drawing/2014/main" id="{8FE92DEE-E179-466F-A2E3-A937D4BD20BC}"/>
              </a:ext>
            </a:extLst>
          </p:cNvPr>
          <p:cNvCxnSpPr>
            <a:cxnSpLocks/>
          </p:cNvCxnSpPr>
          <p:nvPr/>
        </p:nvCxnSpPr>
        <p:spPr>
          <a:xfrm>
            <a:off x="165624" y="4817228"/>
            <a:ext cx="8777997"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A69D56B-45C7-41CE-AF85-CFBD7346FBEF}"/>
              </a:ext>
            </a:extLst>
          </p:cNvPr>
          <p:cNvCxnSpPr/>
          <p:nvPr/>
        </p:nvCxnSpPr>
        <p:spPr>
          <a:xfrm>
            <a:off x="163250" y="661645"/>
            <a:ext cx="8802231"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46658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CLEAR_COLOUR_BG1">
    <p:bg>
      <p:bgPr>
        <a:solidFill>
          <a:srgbClr val="E8E9E4"/>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C0E3E-0D11-4538-8949-D8211CDC6C1D}"/>
              </a:ext>
            </a:extLst>
          </p:cNvPr>
          <p:cNvSpPr>
            <a:spLocks noGrp="1"/>
          </p:cNvSpPr>
          <p:nvPr>
            <p:ph type="title" hasCustomPrompt="1"/>
          </p:nvPr>
        </p:nvSpPr>
        <p:spPr/>
        <p:txBody>
          <a:bodyPr/>
          <a:lstStyle>
            <a:lvl1pPr algn="l">
              <a:defRPr/>
            </a:lvl1pPr>
          </a:lstStyle>
          <a:p>
            <a:r>
              <a:rPr lang="en-GB" noProof="0" dirty="0"/>
              <a:t>CLICK TO EDIT MASTER TITLE STYLE</a:t>
            </a:r>
          </a:p>
        </p:txBody>
      </p:sp>
      <p:sp>
        <p:nvSpPr>
          <p:cNvPr id="6" name="Rectangle 2">
            <a:extLst>
              <a:ext uri="{FF2B5EF4-FFF2-40B4-BE49-F238E27FC236}">
                <a16:creationId xmlns:a16="http://schemas.microsoft.com/office/drawing/2014/main" id="{0E7C54A7-24E4-4E66-907D-44DB138DAC0D}"/>
              </a:ext>
            </a:extLst>
          </p:cNvPr>
          <p:cNvSpPr>
            <a:spLocks noGrp="1" noChangeArrowheads="1"/>
          </p:cNvSpPr>
          <p:nvPr>
            <p:ph idx="1"/>
          </p:nvPr>
        </p:nvSpPr>
        <p:spPr bwMode="auto">
          <a:xfrm>
            <a:off x="164251" y="661500"/>
            <a:ext cx="8799538" cy="39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346"/>
            </a:lvl1pPr>
            <a:lvl2pPr>
              <a:defRPr sz="1346"/>
            </a:lvl2pPr>
            <a:lvl3pPr>
              <a:defRPr sz="1346"/>
            </a:lvl3pPr>
            <a:lvl4pPr>
              <a:defRPr sz="1346"/>
            </a:lvl4pPr>
            <a:lvl5pPr>
              <a:defRPr sz="1346"/>
            </a:lvl5p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endParaRPr lang="en-GB" altLang="en-US" noProof="0" dirty="0"/>
          </a:p>
        </p:txBody>
      </p:sp>
      <p:cxnSp>
        <p:nvCxnSpPr>
          <p:cNvPr id="8" name="Straight Connector 7">
            <a:extLst>
              <a:ext uri="{FF2B5EF4-FFF2-40B4-BE49-F238E27FC236}">
                <a16:creationId xmlns:a16="http://schemas.microsoft.com/office/drawing/2014/main" id="{DA993C77-CBED-4B2B-A114-59C4D8D6CE97}"/>
              </a:ext>
            </a:extLst>
          </p:cNvPr>
          <p:cNvCxnSpPr>
            <a:cxnSpLocks/>
          </p:cNvCxnSpPr>
          <p:nvPr/>
        </p:nvCxnSpPr>
        <p:spPr>
          <a:xfrm>
            <a:off x="165624" y="4817228"/>
            <a:ext cx="8777997"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1B86A34-E450-424B-A07C-89D1870D3D25}"/>
              </a:ext>
            </a:extLst>
          </p:cNvPr>
          <p:cNvCxnSpPr/>
          <p:nvPr/>
        </p:nvCxnSpPr>
        <p:spPr>
          <a:xfrm>
            <a:off x="163250" y="661645"/>
            <a:ext cx="8802231"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60169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1_CLEAR_COLOUR_BG2">
    <p:bg>
      <p:bgPr>
        <a:solidFill>
          <a:srgbClr val="76C8AE"/>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C0E3E-0D11-4538-8949-D8211CDC6C1D}"/>
              </a:ext>
            </a:extLst>
          </p:cNvPr>
          <p:cNvSpPr>
            <a:spLocks noGrp="1"/>
          </p:cNvSpPr>
          <p:nvPr>
            <p:ph type="title" hasCustomPrompt="1"/>
          </p:nvPr>
        </p:nvSpPr>
        <p:spPr/>
        <p:txBody>
          <a:bodyPr/>
          <a:lstStyle>
            <a:lvl1pPr algn="l">
              <a:defRPr/>
            </a:lvl1pPr>
          </a:lstStyle>
          <a:p>
            <a:r>
              <a:rPr lang="en-GB" noProof="0" dirty="0"/>
              <a:t>CLICK TO EDIT MASTER TITLE STYLE</a:t>
            </a:r>
          </a:p>
        </p:txBody>
      </p:sp>
      <p:sp>
        <p:nvSpPr>
          <p:cNvPr id="7" name="Rectangle 2">
            <a:extLst>
              <a:ext uri="{FF2B5EF4-FFF2-40B4-BE49-F238E27FC236}">
                <a16:creationId xmlns:a16="http://schemas.microsoft.com/office/drawing/2014/main" id="{8770F7F7-54D2-419E-ACE8-1E203802996C}"/>
              </a:ext>
            </a:extLst>
          </p:cNvPr>
          <p:cNvSpPr>
            <a:spLocks noGrp="1" noChangeArrowheads="1"/>
          </p:cNvSpPr>
          <p:nvPr>
            <p:ph idx="1"/>
          </p:nvPr>
        </p:nvSpPr>
        <p:spPr bwMode="auto">
          <a:xfrm>
            <a:off x="163698" y="661500"/>
            <a:ext cx="8799538" cy="39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346">
                <a:solidFill>
                  <a:srgbClr val="006762"/>
                </a:solidFill>
              </a:defRPr>
            </a:lvl1pPr>
            <a:lvl2pPr>
              <a:defRPr sz="1346">
                <a:solidFill>
                  <a:srgbClr val="006762"/>
                </a:solidFill>
              </a:defRPr>
            </a:lvl2pPr>
            <a:lvl3pPr>
              <a:defRPr sz="1346">
                <a:solidFill>
                  <a:srgbClr val="006762"/>
                </a:solidFill>
              </a:defRPr>
            </a:lvl3pPr>
            <a:lvl4pPr>
              <a:defRPr sz="1346">
                <a:solidFill>
                  <a:srgbClr val="006762"/>
                </a:solidFill>
              </a:defRPr>
            </a:lvl4pPr>
            <a:lvl5pPr>
              <a:defRPr sz="1346">
                <a:solidFill>
                  <a:srgbClr val="006762"/>
                </a:solidFill>
              </a:defRPr>
            </a:lvl5p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endParaRPr lang="en-GB" altLang="en-US" noProof="0" dirty="0"/>
          </a:p>
        </p:txBody>
      </p:sp>
      <p:cxnSp>
        <p:nvCxnSpPr>
          <p:cNvPr id="6" name="Straight Connector 5">
            <a:extLst>
              <a:ext uri="{FF2B5EF4-FFF2-40B4-BE49-F238E27FC236}">
                <a16:creationId xmlns:a16="http://schemas.microsoft.com/office/drawing/2014/main" id="{9CE16786-8A3C-4C82-B63C-69D03B24564C}"/>
              </a:ext>
            </a:extLst>
          </p:cNvPr>
          <p:cNvCxnSpPr>
            <a:cxnSpLocks/>
          </p:cNvCxnSpPr>
          <p:nvPr/>
        </p:nvCxnSpPr>
        <p:spPr>
          <a:xfrm>
            <a:off x="165624" y="4817228"/>
            <a:ext cx="8777997"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128B05E-06E9-4FF8-9E34-30F8C9AD5155}"/>
              </a:ext>
            </a:extLst>
          </p:cNvPr>
          <p:cNvCxnSpPr/>
          <p:nvPr/>
        </p:nvCxnSpPr>
        <p:spPr>
          <a:xfrm>
            <a:off x="163250" y="661645"/>
            <a:ext cx="8802231"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580601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LEAR_COLOUR_BG3">
    <p:bg>
      <p:bgPr>
        <a:solidFill>
          <a:srgbClr val="F1666A"/>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C0E3E-0D11-4538-8949-D8211CDC6C1D}"/>
              </a:ext>
            </a:extLst>
          </p:cNvPr>
          <p:cNvSpPr>
            <a:spLocks noGrp="1"/>
          </p:cNvSpPr>
          <p:nvPr>
            <p:ph type="title" hasCustomPrompt="1"/>
          </p:nvPr>
        </p:nvSpPr>
        <p:spPr/>
        <p:txBody>
          <a:bodyPr/>
          <a:lstStyle>
            <a:lvl1pPr algn="l">
              <a:defRPr/>
            </a:lvl1pPr>
          </a:lstStyle>
          <a:p>
            <a:r>
              <a:rPr lang="en-GB" noProof="0" dirty="0"/>
              <a:t>CLICK TO EDIT MASTER TITLE STYLE</a:t>
            </a:r>
          </a:p>
        </p:txBody>
      </p:sp>
      <p:sp>
        <p:nvSpPr>
          <p:cNvPr id="7" name="Rectangle 2">
            <a:extLst>
              <a:ext uri="{FF2B5EF4-FFF2-40B4-BE49-F238E27FC236}">
                <a16:creationId xmlns:a16="http://schemas.microsoft.com/office/drawing/2014/main" id="{424FBA6A-9B37-4307-AF0B-2FB195B99602}"/>
              </a:ext>
            </a:extLst>
          </p:cNvPr>
          <p:cNvSpPr>
            <a:spLocks noGrp="1" noChangeArrowheads="1"/>
          </p:cNvSpPr>
          <p:nvPr>
            <p:ph idx="1"/>
          </p:nvPr>
        </p:nvSpPr>
        <p:spPr bwMode="auto">
          <a:xfrm>
            <a:off x="163698" y="661500"/>
            <a:ext cx="8799538" cy="39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346">
                <a:solidFill>
                  <a:srgbClr val="960136"/>
                </a:solidFill>
              </a:defRPr>
            </a:lvl1pPr>
            <a:lvl2pPr>
              <a:defRPr sz="1346">
                <a:solidFill>
                  <a:srgbClr val="960136"/>
                </a:solidFill>
              </a:defRPr>
            </a:lvl2pPr>
            <a:lvl3pPr>
              <a:defRPr sz="1346">
                <a:solidFill>
                  <a:srgbClr val="960136"/>
                </a:solidFill>
              </a:defRPr>
            </a:lvl3pPr>
            <a:lvl4pPr>
              <a:defRPr sz="1346">
                <a:solidFill>
                  <a:srgbClr val="960136"/>
                </a:solidFill>
              </a:defRPr>
            </a:lvl4pPr>
            <a:lvl5pPr>
              <a:defRPr sz="1346">
                <a:solidFill>
                  <a:srgbClr val="960136"/>
                </a:solidFill>
              </a:defRPr>
            </a:lvl5p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endParaRPr lang="en-GB" altLang="en-US" noProof="0" dirty="0"/>
          </a:p>
        </p:txBody>
      </p:sp>
      <p:cxnSp>
        <p:nvCxnSpPr>
          <p:cNvPr id="6" name="Straight Connector 5">
            <a:extLst>
              <a:ext uri="{FF2B5EF4-FFF2-40B4-BE49-F238E27FC236}">
                <a16:creationId xmlns:a16="http://schemas.microsoft.com/office/drawing/2014/main" id="{48935B88-E3A5-4B18-A1DA-E525414B3B33}"/>
              </a:ext>
            </a:extLst>
          </p:cNvPr>
          <p:cNvCxnSpPr>
            <a:cxnSpLocks/>
          </p:cNvCxnSpPr>
          <p:nvPr/>
        </p:nvCxnSpPr>
        <p:spPr>
          <a:xfrm>
            <a:off x="165624" y="4817228"/>
            <a:ext cx="8777997"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9DC6253-9DAC-40B0-A41B-C4BC48EE2683}"/>
              </a:ext>
            </a:extLst>
          </p:cNvPr>
          <p:cNvCxnSpPr/>
          <p:nvPr/>
        </p:nvCxnSpPr>
        <p:spPr>
          <a:xfrm>
            <a:off x="163250" y="661645"/>
            <a:ext cx="8802231"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50052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CLEAR_COLOUR_BG4">
    <p:bg>
      <p:bgPr>
        <a:solidFill>
          <a:srgbClr val="FFCC4E"/>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BAD5E32-67F7-433E-80AC-7E81CA1D6CAF}"/>
              </a:ext>
            </a:extLst>
          </p:cNvPr>
          <p:cNvSpPr>
            <a:spLocks noGrp="1"/>
          </p:cNvSpPr>
          <p:nvPr>
            <p:ph type="title" hasCustomPrompt="1"/>
          </p:nvPr>
        </p:nvSpPr>
        <p:spPr/>
        <p:txBody>
          <a:bodyPr/>
          <a:lstStyle>
            <a:lvl1pPr algn="l">
              <a:defRPr/>
            </a:lvl1pPr>
          </a:lstStyle>
          <a:p>
            <a:r>
              <a:rPr lang="en-GB" noProof="0" dirty="0"/>
              <a:t>CLICK TO EDIT MASTER TITLE STYLE</a:t>
            </a:r>
          </a:p>
        </p:txBody>
      </p:sp>
      <p:sp>
        <p:nvSpPr>
          <p:cNvPr id="3" name="Content Placeholder 2">
            <a:extLst>
              <a:ext uri="{FF2B5EF4-FFF2-40B4-BE49-F238E27FC236}">
                <a16:creationId xmlns:a16="http://schemas.microsoft.com/office/drawing/2014/main" id="{C3B7504A-25CB-4BBC-AA4B-1A27FA922557}"/>
              </a:ext>
            </a:extLst>
          </p:cNvPr>
          <p:cNvSpPr>
            <a:spLocks noGrp="1" noChangeArrowheads="1"/>
          </p:cNvSpPr>
          <p:nvPr>
            <p:ph idx="1"/>
          </p:nvPr>
        </p:nvSpPr>
        <p:spPr bwMode="auto">
          <a:xfrm>
            <a:off x="163698" y="661644"/>
            <a:ext cx="8799538" cy="39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346">
                <a:solidFill>
                  <a:srgbClr val="A75534"/>
                </a:solidFill>
              </a:defRPr>
            </a:lvl1pPr>
            <a:lvl2pPr>
              <a:defRPr sz="1346">
                <a:solidFill>
                  <a:srgbClr val="A75534"/>
                </a:solidFill>
              </a:defRPr>
            </a:lvl2pPr>
            <a:lvl3pPr>
              <a:defRPr sz="1346">
                <a:solidFill>
                  <a:srgbClr val="A75534"/>
                </a:solidFill>
              </a:defRPr>
            </a:lvl3pPr>
            <a:lvl4pPr>
              <a:defRPr sz="1346">
                <a:solidFill>
                  <a:srgbClr val="A75534"/>
                </a:solidFill>
              </a:defRPr>
            </a:lvl4pPr>
            <a:lvl5pPr>
              <a:defRPr sz="1346">
                <a:solidFill>
                  <a:srgbClr val="A75534"/>
                </a:solidFill>
              </a:defRPr>
            </a:lvl5p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endParaRPr lang="en-GB" altLang="en-US" noProof="0" dirty="0"/>
          </a:p>
        </p:txBody>
      </p:sp>
      <p:cxnSp>
        <p:nvCxnSpPr>
          <p:cNvPr id="4" name="Straight Connector 3">
            <a:extLst>
              <a:ext uri="{FF2B5EF4-FFF2-40B4-BE49-F238E27FC236}">
                <a16:creationId xmlns:a16="http://schemas.microsoft.com/office/drawing/2014/main" id="{13C96752-03D4-47C1-AF65-AB9BE9940335}"/>
              </a:ext>
            </a:extLst>
          </p:cNvPr>
          <p:cNvCxnSpPr>
            <a:cxnSpLocks/>
          </p:cNvCxnSpPr>
          <p:nvPr/>
        </p:nvCxnSpPr>
        <p:spPr>
          <a:xfrm>
            <a:off x="165624" y="4817228"/>
            <a:ext cx="8777997"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F99C38FE-3D95-4F29-9E13-19A29AD5EFC2}"/>
              </a:ext>
            </a:extLst>
          </p:cNvPr>
          <p:cNvCxnSpPr/>
          <p:nvPr/>
        </p:nvCxnSpPr>
        <p:spPr>
          <a:xfrm>
            <a:off x="163250" y="661645"/>
            <a:ext cx="8802231"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3550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9123" y="1250100"/>
            <a:ext cx="3895200" cy="372600"/>
          </a:xfrm>
        </p:spPr>
        <p:txBody>
          <a:bodyPr anchor="b"/>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5" name="Text Placeholder 4"/>
          <p:cNvSpPr>
            <a:spLocks noGrp="1"/>
          </p:cNvSpPr>
          <p:nvPr>
            <p:ph type="body" sz="quarter" idx="3"/>
          </p:nvPr>
        </p:nvSpPr>
        <p:spPr>
          <a:xfrm>
            <a:off x="4645025" y="1250156"/>
            <a:ext cx="3896416" cy="371493"/>
          </a:xfrm>
        </p:spPr>
        <p:txBody>
          <a:bodyPr anchor="b"/>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6" name="Content Placeholder 5"/>
          <p:cNvSpPr>
            <a:spLocks noGrp="1"/>
          </p:cNvSpPr>
          <p:nvPr>
            <p:ph sz="quarter" idx="4"/>
          </p:nvPr>
        </p:nvSpPr>
        <p:spPr>
          <a:xfrm>
            <a:off x="4645026" y="1631157"/>
            <a:ext cx="3898900" cy="2862263"/>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7" name="Content Placeholder 5"/>
          <p:cNvSpPr>
            <a:spLocks noGrp="1"/>
          </p:cNvSpPr>
          <p:nvPr>
            <p:ph sz="quarter" idx="10"/>
          </p:nvPr>
        </p:nvSpPr>
        <p:spPr>
          <a:xfrm>
            <a:off x="619200" y="1630801"/>
            <a:ext cx="3898900" cy="2862263"/>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9" name="Title 1"/>
          <p:cNvSpPr>
            <a:spLocks noGrp="1"/>
          </p:cNvSpPr>
          <p:nvPr>
            <p:ph type="title"/>
          </p:nvPr>
        </p:nvSpPr>
        <p:spPr>
          <a:xfrm>
            <a:off x="143086" y="149150"/>
            <a:ext cx="7174846" cy="430887"/>
          </a:xfrm>
        </p:spPr>
        <p:txBody>
          <a:bodyPr/>
          <a:lstStyle/>
          <a:p>
            <a:r>
              <a:rPr lang="en-US" noProof="0"/>
              <a:t>Click to edit Master title style</a:t>
            </a:r>
            <a:endParaRPr lang="en-GB" noProof="0"/>
          </a:p>
        </p:txBody>
      </p:sp>
    </p:spTree>
    <p:extLst>
      <p:ext uri="{BB962C8B-B14F-4D97-AF65-F5344CB8AC3E}">
        <p14:creationId xmlns:p14="http://schemas.microsoft.com/office/powerpoint/2010/main" val="405409388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CLEAR_COLOUR_BG5">
    <p:bg>
      <p:bgPr>
        <a:solidFill>
          <a:srgbClr val="6DCFF6"/>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BAD5E32-67F7-433E-80AC-7E81CA1D6CAF}"/>
              </a:ext>
            </a:extLst>
          </p:cNvPr>
          <p:cNvSpPr>
            <a:spLocks noGrp="1"/>
          </p:cNvSpPr>
          <p:nvPr>
            <p:ph type="title" hasCustomPrompt="1"/>
          </p:nvPr>
        </p:nvSpPr>
        <p:spPr/>
        <p:txBody>
          <a:bodyPr/>
          <a:lstStyle>
            <a:lvl1pPr algn="l">
              <a:defRPr/>
            </a:lvl1pPr>
          </a:lstStyle>
          <a:p>
            <a:r>
              <a:rPr lang="en-GB" noProof="0" dirty="0"/>
              <a:t>CLICK TO EDIT MASTER TITLE STYLE</a:t>
            </a:r>
          </a:p>
        </p:txBody>
      </p:sp>
      <p:sp>
        <p:nvSpPr>
          <p:cNvPr id="4" name="Rectangle 2">
            <a:extLst>
              <a:ext uri="{FF2B5EF4-FFF2-40B4-BE49-F238E27FC236}">
                <a16:creationId xmlns:a16="http://schemas.microsoft.com/office/drawing/2014/main" id="{BA34D9EA-0CED-4E85-B2F0-17341F16C1AB}"/>
              </a:ext>
            </a:extLst>
          </p:cNvPr>
          <p:cNvSpPr>
            <a:spLocks noGrp="1" noChangeArrowheads="1"/>
          </p:cNvSpPr>
          <p:nvPr>
            <p:ph idx="1"/>
          </p:nvPr>
        </p:nvSpPr>
        <p:spPr bwMode="auto">
          <a:xfrm>
            <a:off x="163698" y="661644"/>
            <a:ext cx="8799538" cy="39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346">
                <a:solidFill>
                  <a:srgbClr val="1E3378"/>
                </a:solidFill>
              </a:defRPr>
            </a:lvl1pPr>
            <a:lvl2pPr>
              <a:defRPr sz="1346">
                <a:solidFill>
                  <a:srgbClr val="1E3378"/>
                </a:solidFill>
              </a:defRPr>
            </a:lvl2pPr>
            <a:lvl3pPr>
              <a:defRPr sz="1346">
                <a:solidFill>
                  <a:srgbClr val="1E3378"/>
                </a:solidFill>
              </a:defRPr>
            </a:lvl3pPr>
            <a:lvl4pPr>
              <a:defRPr sz="1346">
                <a:solidFill>
                  <a:srgbClr val="1E3378"/>
                </a:solidFill>
              </a:defRPr>
            </a:lvl4pPr>
            <a:lvl5pPr>
              <a:defRPr sz="1346">
                <a:solidFill>
                  <a:srgbClr val="1E3378"/>
                </a:solidFill>
              </a:defRPr>
            </a:lvl5p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endParaRPr lang="en-GB" altLang="en-US" noProof="0" dirty="0"/>
          </a:p>
        </p:txBody>
      </p:sp>
      <p:cxnSp>
        <p:nvCxnSpPr>
          <p:cNvPr id="7" name="Straight Connector 6">
            <a:extLst>
              <a:ext uri="{FF2B5EF4-FFF2-40B4-BE49-F238E27FC236}">
                <a16:creationId xmlns:a16="http://schemas.microsoft.com/office/drawing/2014/main" id="{CF711926-946D-4031-95C0-4DF8DCFCC3F0}"/>
              </a:ext>
            </a:extLst>
          </p:cNvPr>
          <p:cNvCxnSpPr>
            <a:cxnSpLocks/>
          </p:cNvCxnSpPr>
          <p:nvPr/>
        </p:nvCxnSpPr>
        <p:spPr>
          <a:xfrm>
            <a:off x="165624" y="4817228"/>
            <a:ext cx="8777997"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03F0612-5267-4585-B281-9C491C4E1A35}"/>
              </a:ext>
            </a:extLst>
          </p:cNvPr>
          <p:cNvCxnSpPr/>
          <p:nvPr/>
        </p:nvCxnSpPr>
        <p:spPr>
          <a:xfrm>
            <a:off x="163250" y="661645"/>
            <a:ext cx="8802231"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961183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DARK_CLOSING1">
    <p:bg>
      <p:bgPr>
        <a:solidFill>
          <a:srgbClr val="6DCFF6"/>
        </a:solidFill>
        <a:effectLst/>
      </p:bgPr>
    </p:bg>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49F9D6BA-4369-4A77-B906-1DB3998CAEE6}"/>
              </a:ext>
            </a:extLst>
          </p:cNvPr>
          <p:cNvSpPr/>
          <p:nvPr/>
        </p:nvSpPr>
        <p:spPr>
          <a:xfrm>
            <a:off x="-276492" y="0"/>
            <a:ext cx="9420492"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9" name="Rectangle 8">
            <a:extLst>
              <a:ext uri="{FF2B5EF4-FFF2-40B4-BE49-F238E27FC236}">
                <a16:creationId xmlns:a16="http://schemas.microsoft.com/office/drawing/2014/main" id="{C1D3BEF3-BA94-4314-8B5C-E1B50DD15057}"/>
              </a:ext>
            </a:extLst>
          </p:cNvPr>
          <p:cNvSpPr/>
          <p:nvPr/>
        </p:nvSpPr>
        <p:spPr>
          <a:xfrm flipH="1">
            <a:off x="3514726" y="1508479"/>
            <a:ext cx="2114550" cy="2114276"/>
          </a:xfrm>
          <a:prstGeom prst="rect">
            <a:avLst/>
          </a:prstGeom>
          <a:solidFill>
            <a:schemeClr val="bg1"/>
          </a:solidFill>
          <a:ln w="9525">
            <a:solidFill>
              <a:srgbClr val="0032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51" dirty="0"/>
          </a:p>
        </p:txBody>
      </p:sp>
      <p:sp>
        <p:nvSpPr>
          <p:cNvPr id="10" name="Subtitle 2">
            <a:extLst>
              <a:ext uri="{FF2B5EF4-FFF2-40B4-BE49-F238E27FC236}">
                <a16:creationId xmlns:a16="http://schemas.microsoft.com/office/drawing/2014/main" id="{39F16787-8A53-41D0-B7DB-805E3E72C17B}"/>
              </a:ext>
            </a:extLst>
          </p:cNvPr>
          <p:cNvSpPr txBox="1">
            <a:spLocks/>
          </p:cNvSpPr>
          <p:nvPr/>
        </p:nvSpPr>
        <p:spPr>
          <a:xfrm>
            <a:off x="3514726" y="3393156"/>
            <a:ext cx="2109585" cy="235871"/>
          </a:xfrm>
          <a:prstGeom prst="rect">
            <a:avLst/>
          </a:prstGeom>
        </p:spPr>
        <p:txBody>
          <a:bodyPr vert="horz" lIns="49478" tIns="24739" rIns="49478" bIns="24739"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r"/>
            <a:endParaRPr lang="en-GB" sz="758" dirty="0">
              <a:solidFill>
                <a:srgbClr val="8197A6"/>
              </a:solidFill>
              <a:latin typeface="Arial" charset="0"/>
              <a:ea typeface="Arial" charset="0"/>
              <a:cs typeface="Arial" charset="0"/>
            </a:endParaRPr>
          </a:p>
        </p:txBody>
      </p:sp>
      <p:sp>
        <p:nvSpPr>
          <p:cNvPr id="11" name="Text Placeholder 2">
            <a:extLst>
              <a:ext uri="{FF2B5EF4-FFF2-40B4-BE49-F238E27FC236}">
                <a16:creationId xmlns:a16="http://schemas.microsoft.com/office/drawing/2014/main" id="{C7BEF393-6511-46BA-9E6C-1CDE034CBF68}"/>
              </a:ext>
            </a:extLst>
          </p:cNvPr>
          <p:cNvSpPr>
            <a:spLocks noGrp="1"/>
          </p:cNvSpPr>
          <p:nvPr>
            <p:ph type="body" idx="14"/>
          </p:nvPr>
        </p:nvSpPr>
        <p:spPr>
          <a:xfrm>
            <a:off x="3514726" y="1531145"/>
            <a:ext cx="2114551" cy="1769268"/>
          </a:xfrm>
          <a:prstGeom prst="rect">
            <a:avLst/>
          </a:prstGeom>
        </p:spPr>
        <p:txBody>
          <a:bodyPr anchor="t">
            <a:normAutofit/>
          </a:bodyPr>
          <a:lstStyle>
            <a:lvl1pPr marL="0" indent="0" algn="l">
              <a:buNone/>
              <a:defRPr sz="1601" b="0" baseline="0">
                <a:solidFill>
                  <a:srgbClr val="003249"/>
                </a:solidFill>
                <a:latin typeface="Arial" charset="0"/>
                <a:ea typeface="Arial" charset="0"/>
                <a:cs typeface="Arial" charset="0"/>
              </a:defRPr>
            </a:lvl1pPr>
            <a:lvl2pPr marL="247392" indent="0">
              <a:buNone/>
              <a:defRPr sz="1082" b="1"/>
            </a:lvl2pPr>
            <a:lvl3pPr marL="494785" indent="0">
              <a:buNone/>
              <a:defRPr sz="974" b="1"/>
            </a:lvl3pPr>
            <a:lvl4pPr marL="742177" indent="0">
              <a:buNone/>
              <a:defRPr sz="865" b="1"/>
            </a:lvl4pPr>
            <a:lvl5pPr marL="989570" indent="0">
              <a:buNone/>
              <a:defRPr sz="865" b="1"/>
            </a:lvl5pPr>
            <a:lvl6pPr marL="1236962" indent="0">
              <a:buNone/>
              <a:defRPr sz="865" b="1"/>
            </a:lvl6pPr>
            <a:lvl7pPr marL="1484354" indent="0">
              <a:buNone/>
              <a:defRPr sz="865" b="1"/>
            </a:lvl7pPr>
            <a:lvl8pPr marL="1731746" indent="0">
              <a:buNone/>
              <a:defRPr sz="865" b="1"/>
            </a:lvl8pPr>
            <a:lvl9pPr marL="1979139" indent="0">
              <a:buNone/>
              <a:defRPr sz="865" b="1"/>
            </a:lvl9pPr>
          </a:lstStyle>
          <a:p>
            <a:pPr lvl="0"/>
            <a:r>
              <a:rPr lang="en-GB" noProof="0"/>
              <a:t>Click to edit Master text styles</a:t>
            </a:r>
          </a:p>
        </p:txBody>
      </p:sp>
      <p:sp>
        <p:nvSpPr>
          <p:cNvPr id="12" name="Subtitle 2">
            <a:extLst>
              <a:ext uri="{FF2B5EF4-FFF2-40B4-BE49-F238E27FC236}">
                <a16:creationId xmlns:a16="http://schemas.microsoft.com/office/drawing/2014/main" id="{142739B0-932D-4E43-A871-586E86D63CDA}"/>
              </a:ext>
            </a:extLst>
          </p:cNvPr>
          <p:cNvSpPr txBox="1">
            <a:spLocks/>
          </p:cNvSpPr>
          <p:nvPr/>
        </p:nvSpPr>
        <p:spPr>
          <a:xfrm>
            <a:off x="3514726" y="1305019"/>
            <a:ext cx="2114551" cy="196141"/>
          </a:xfrm>
          <a:prstGeom prst="rect">
            <a:avLst/>
          </a:prstGeom>
        </p:spPr>
        <p:txBody>
          <a:bodyPr vert="horz" lIns="49478" tIns="24739" rIns="49478" bIns="24739"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en-GB" sz="595" dirty="0">
                <a:solidFill>
                  <a:srgbClr val="8197A6"/>
                </a:solidFill>
                <a:latin typeface="Arial" charset="0"/>
                <a:ea typeface="Arial" charset="0"/>
                <a:cs typeface="Arial" charset="0"/>
              </a:rPr>
              <a:t>Produced by</a:t>
            </a:r>
            <a:endParaRPr lang="en-US" sz="595" dirty="0">
              <a:solidFill>
                <a:srgbClr val="8197A6"/>
              </a:solidFill>
              <a:latin typeface="Arial" charset="0"/>
              <a:ea typeface="Arial" charset="0"/>
              <a:cs typeface="Arial" charset="0"/>
            </a:endParaRPr>
          </a:p>
        </p:txBody>
      </p:sp>
      <p:sp>
        <p:nvSpPr>
          <p:cNvPr id="13" name="Text Placeholder 2">
            <a:extLst>
              <a:ext uri="{FF2B5EF4-FFF2-40B4-BE49-F238E27FC236}">
                <a16:creationId xmlns:a16="http://schemas.microsoft.com/office/drawing/2014/main" id="{495EE1E9-8C9C-4791-ADEC-8A6CB2EB49B2}"/>
              </a:ext>
            </a:extLst>
          </p:cNvPr>
          <p:cNvSpPr>
            <a:spLocks noGrp="1"/>
          </p:cNvSpPr>
          <p:nvPr>
            <p:ph type="body" idx="15" hasCustomPrompt="1"/>
          </p:nvPr>
        </p:nvSpPr>
        <p:spPr>
          <a:xfrm>
            <a:off x="3514726" y="3305081"/>
            <a:ext cx="2114551" cy="317674"/>
          </a:xfrm>
          <a:prstGeom prst="rect">
            <a:avLst/>
          </a:prstGeom>
        </p:spPr>
        <p:txBody>
          <a:bodyPr anchor="ctr">
            <a:noAutofit/>
          </a:bodyPr>
          <a:lstStyle>
            <a:lvl1pPr marL="0" indent="0" algn="l">
              <a:buNone/>
              <a:defRPr sz="1122" b="0" baseline="0">
                <a:solidFill>
                  <a:srgbClr val="003249"/>
                </a:solidFill>
                <a:latin typeface="Arial" charset="0"/>
                <a:ea typeface="Arial" charset="0"/>
                <a:cs typeface="Arial" charset="0"/>
              </a:defRPr>
            </a:lvl1pPr>
            <a:lvl2pPr marL="247392" indent="0">
              <a:buNone/>
              <a:defRPr sz="1082" b="1"/>
            </a:lvl2pPr>
            <a:lvl3pPr marL="494785" indent="0">
              <a:buNone/>
              <a:defRPr sz="974" b="1"/>
            </a:lvl3pPr>
            <a:lvl4pPr marL="742177" indent="0">
              <a:buNone/>
              <a:defRPr sz="865" b="1"/>
            </a:lvl4pPr>
            <a:lvl5pPr marL="989570" indent="0">
              <a:buNone/>
              <a:defRPr sz="865" b="1"/>
            </a:lvl5pPr>
            <a:lvl6pPr marL="1236962" indent="0">
              <a:buNone/>
              <a:defRPr sz="865" b="1"/>
            </a:lvl6pPr>
            <a:lvl7pPr marL="1484354" indent="0">
              <a:buNone/>
              <a:defRPr sz="865" b="1"/>
            </a:lvl7pPr>
            <a:lvl8pPr marL="1731746" indent="0">
              <a:buNone/>
              <a:defRPr sz="865" b="1"/>
            </a:lvl8pPr>
            <a:lvl9pPr marL="1979139" indent="0">
              <a:buNone/>
              <a:defRPr sz="865" b="1"/>
            </a:lvl9pPr>
          </a:lstStyle>
          <a:p>
            <a:pPr lvl="0"/>
            <a:r>
              <a:rPr lang="en-GB" noProof="0" dirty="0"/>
              <a:t>Click to edit Master text styles</a:t>
            </a:r>
          </a:p>
        </p:txBody>
      </p:sp>
    </p:spTree>
    <p:extLst>
      <p:ext uri="{BB962C8B-B14F-4D97-AF65-F5344CB8AC3E}">
        <p14:creationId xmlns:p14="http://schemas.microsoft.com/office/powerpoint/2010/main" val="375873898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F73144F-B6DA-43DE-8986-0AB5D2CDA49C}"/>
              </a:ext>
            </a:extLst>
          </p:cNvPr>
          <p:cNvSpPr>
            <a:spLocks noGrp="1"/>
          </p:cNvSpPr>
          <p:nvPr>
            <p:ph type="title" hasCustomPrompt="1"/>
          </p:nvPr>
        </p:nvSpPr>
        <p:spPr>
          <a:xfrm>
            <a:off x="161558" y="109208"/>
            <a:ext cx="7560925" cy="437684"/>
          </a:xfrm>
        </p:spPr>
        <p:txBody>
          <a:bodyPr/>
          <a:lstStyle>
            <a:lvl1pPr algn="l">
              <a:defRPr sz="2244"/>
            </a:lvl1pPr>
          </a:lstStyle>
          <a:p>
            <a:r>
              <a:rPr lang="en-GB" noProof="0" dirty="0"/>
              <a:t>CLICK TO EDIT MASTER TITLE STYLE</a:t>
            </a:r>
          </a:p>
        </p:txBody>
      </p:sp>
      <p:sp>
        <p:nvSpPr>
          <p:cNvPr id="4" name="Rectangle 2">
            <a:extLst>
              <a:ext uri="{FF2B5EF4-FFF2-40B4-BE49-F238E27FC236}">
                <a16:creationId xmlns:a16="http://schemas.microsoft.com/office/drawing/2014/main" id="{B4E70818-9563-4F06-956D-FEFEF006586A}"/>
              </a:ext>
            </a:extLst>
          </p:cNvPr>
          <p:cNvSpPr>
            <a:spLocks noGrp="1" noChangeArrowheads="1"/>
          </p:cNvSpPr>
          <p:nvPr>
            <p:ph idx="1"/>
          </p:nvPr>
        </p:nvSpPr>
        <p:spPr bwMode="auto">
          <a:xfrm>
            <a:off x="163250" y="661500"/>
            <a:ext cx="8799538" cy="39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346"/>
            </a:lvl1pPr>
            <a:lvl2pPr>
              <a:defRPr sz="1346"/>
            </a:lvl2pPr>
            <a:lvl3pPr>
              <a:defRPr sz="1346"/>
            </a:lvl3pPr>
            <a:lvl4pPr>
              <a:defRPr sz="1346"/>
            </a:lvl4pPr>
            <a:lvl5pPr>
              <a:defRPr sz="1346"/>
            </a:lvl5p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endParaRPr lang="en-GB" altLang="en-US" noProof="0" dirty="0"/>
          </a:p>
        </p:txBody>
      </p:sp>
      <p:cxnSp>
        <p:nvCxnSpPr>
          <p:cNvPr id="6" name="Straight Connector 5">
            <a:extLst>
              <a:ext uri="{FF2B5EF4-FFF2-40B4-BE49-F238E27FC236}">
                <a16:creationId xmlns:a16="http://schemas.microsoft.com/office/drawing/2014/main" id="{861AD377-1350-4EFA-894B-5CEA5EA7AA40}"/>
              </a:ext>
            </a:extLst>
          </p:cNvPr>
          <p:cNvCxnSpPr>
            <a:cxnSpLocks/>
          </p:cNvCxnSpPr>
          <p:nvPr/>
        </p:nvCxnSpPr>
        <p:spPr>
          <a:xfrm>
            <a:off x="165624" y="4817228"/>
            <a:ext cx="8777997"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718228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VER1">
    <p:spTree>
      <p:nvGrpSpPr>
        <p:cNvPr id="1" name=""/>
        <p:cNvGrpSpPr/>
        <p:nvPr/>
      </p:nvGrpSpPr>
      <p:grpSpPr>
        <a:xfrm>
          <a:off x="0" y="0"/>
          <a:ext cx="0" cy="0"/>
          <a:chOff x="0" y="0"/>
          <a:chExt cx="0" cy="0"/>
        </a:xfrm>
      </p:grpSpPr>
      <p:pic>
        <p:nvPicPr>
          <p:cNvPr id="4" name="Picture 169">
            <a:extLst>
              <a:ext uri="{FF2B5EF4-FFF2-40B4-BE49-F238E27FC236}">
                <a16:creationId xmlns:a16="http://schemas.microsoft.com/office/drawing/2014/main" id="{15CE6BE4-B14C-49DF-8844-0013B564A0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6375" cy="5158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291434BB-90D8-485A-9E8E-E28898F124DF}"/>
              </a:ext>
            </a:extLst>
          </p:cNvPr>
          <p:cNvSpPr/>
          <p:nvPr/>
        </p:nvSpPr>
        <p:spPr>
          <a:xfrm>
            <a:off x="0" y="0"/>
            <a:ext cx="9144000" cy="5158979"/>
          </a:xfrm>
          <a:prstGeom prst="rect">
            <a:avLst/>
          </a:prstGeom>
          <a:solidFill>
            <a:srgbClr val="0032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dirty="0"/>
          </a:p>
        </p:txBody>
      </p:sp>
      <p:sp>
        <p:nvSpPr>
          <p:cNvPr id="6" name="Text Box 27">
            <a:extLst>
              <a:ext uri="{FF2B5EF4-FFF2-40B4-BE49-F238E27FC236}">
                <a16:creationId xmlns:a16="http://schemas.microsoft.com/office/drawing/2014/main" id="{0E7605D4-9986-4E43-B819-E5D02BEC053B}"/>
              </a:ext>
            </a:extLst>
          </p:cNvPr>
          <p:cNvSpPr txBox="1">
            <a:spLocks noChangeArrowheads="1"/>
          </p:cNvSpPr>
          <p:nvPr/>
        </p:nvSpPr>
        <p:spPr bwMode="auto">
          <a:xfrm>
            <a:off x="631685" y="4822031"/>
            <a:ext cx="5016673" cy="181140"/>
          </a:xfrm>
          <a:prstGeom prst="rect">
            <a:avLst/>
          </a:prstGeom>
          <a:noFill/>
          <a:ln>
            <a:noFill/>
          </a:ln>
          <a:effectLst/>
        </p:spPr>
        <p:txBody>
          <a:bodyPr>
            <a:spAutoFit/>
          </a:bodyPr>
          <a:lstStyle/>
          <a:p>
            <a:pPr eaLnBrk="1" hangingPunct="1">
              <a:spcBef>
                <a:spcPct val="50000"/>
              </a:spcBef>
              <a:defRPr/>
            </a:pPr>
            <a:endParaRPr lang="en-GB" sz="577" dirty="0"/>
          </a:p>
        </p:txBody>
      </p:sp>
      <p:cxnSp>
        <p:nvCxnSpPr>
          <p:cNvPr id="7" name="Straight Connector 64">
            <a:extLst>
              <a:ext uri="{FF2B5EF4-FFF2-40B4-BE49-F238E27FC236}">
                <a16:creationId xmlns:a16="http://schemas.microsoft.com/office/drawing/2014/main" id="{A0441696-4017-4506-9247-6C0DB7E6C303}"/>
              </a:ext>
            </a:extLst>
          </p:cNvPr>
          <p:cNvCxnSpPr>
            <a:cxnSpLocks/>
          </p:cNvCxnSpPr>
          <p:nvPr/>
        </p:nvCxnSpPr>
        <p:spPr>
          <a:xfrm>
            <a:off x="166233" y="4817269"/>
            <a:ext cx="8802035"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8" name="Straight Connector 152">
            <a:extLst>
              <a:ext uri="{FF2B5EF4-FFF2-40B4-BE49-F238E27FC236}">
                <a16:creationId xmlns:a16="http://schemas.microsoft.com/office/drawing/2014/main" id="{FE07B5E4-F363-4718-81A7-290582934FA4}"/>
              </a:ext>
            </a:extLst>
          </p:cNvPr>
          <p:cNvCxnSpPr>
            <a:cxnSpLocks/>
          </p:cNvCxnSpPr>
          <p:nvPr/>
        </p:nvCxnSpPr>
        <p:spPr>
          <a:xfrm>
            <a:off x="167421" y="3080147"/>
            <a:ext cx="8802034"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 Box 24">
            <a:extLst>
              <a:ext uri="{FF2B5EF4-FFF2-40B4-BE49-F238E27FC236}">
                <a16:creationId xmlns:a16="http://schemas.microsoft.com/office/drawing/2014/main" id="{2886849F-84CE-469F-B79C-F979857971E7}"/>
              </a:ext>
            </a:extLst>
          </p:cNvPr>
          <p:cNvSpPr txBox="1">
            <a:spLocks noChangeArrowheads="1"/>
          </p:cNvSpPr>
          <p:nvPr/>
        </p:nvSpPr>
        <p:spPr bwMode="auto">
          <a:xfrm>
            <a:off x="8804974" y="4055269"/>
            <a:ext cx="216726" cy="23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r" eaLnBrk="1" hangingPunct="1"/>
            <a:r>
              <a:rPr lang="en-GB" altLang="en-US" sz="898">
                <a:solidFill>
                  <a:schemeClr val="bg1"/>
                </a:solidFill>
                <a:latin typeface="Arial" panose="020B0604020202020204" pitchFamily="34" charset="0"/>
                <a:cs typeface="Arial" panose="020B0604020202020204" pitchFamily="34" charset="0"/>
              </a:rPr>
              <a:t> </a:t>
            </a:r>
          </a:p>
        </p:txBody>
      </p:sp>
      <p:sp>
        <p:nvSpPr>
          <p:cNvPr id="10" name="Text Box 25">
            <a:extLst>
              <a:ext uri="{FF2B5EF4-FFF2-40B4-BE49-F238E27FC236}">
                <a16:creationId xmlns:a16="http://schemas.microsoft.com/office/drawing/2014/main" id="{8C0A8159-EF05-41CD-B596-8B3F01F7CFE1}"/>
              </a:ext>
            </a:extLst>
          </p:cNvPr>
          <p:cNvSpPr txBox="1">
            <a:spLocks noChangeArrowheads="1"/>
          </p:cNvSpPr>
          <p:nvPr/>
        </p:nvSpPr>
        <p:spPr bwMode="auto">
          <a:xfrm>
            <a:off x="8788350" y="4617244"/>
            <a:ext cx="216726" cy="23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r" eaLnBrk="1" hangingPunct="1"/>
            <a:r>
              <a:rPr lang="en-GB" altLang="en-US" sz="898">
                <a:solidFill>
                  <a:schemeClr val="bg1"/>
                </a:solidFill>
                <a:latin typeface="Arial" panose="020B0604020202020204" pitchFamily="34" charset="0"/>
                <a:cs typeface="Arial" panose="020B0604020202020204" pitchFamily="34" charset="0"/>
              </a:rPr>
              <a:t> </a:t>
            </a:r>
          </a:p>
        </p:txBody>
      </p:sp>
      <p:sp>
        <p:nvSpPr>
          <p:cNvPr id="11" name="Text Box 99">
            <a:extLst>
              <a:ext uri="{FF2B5EF4-FFF2-40B4-BE49-F238E27FC236}">
                <a16:creationId xmlns:a16="http://schemas.microsoft.com/office/drawing/2014/main" id="{26D0C03C-1C59-4979-A845-461F601B8EF6}"/>
              </a:ext>
            </a:extLst>
          </p:cNvPr>
          <p:cNvSpPr/>
          <p:nvPr/>
        </p:nvSpPr>
        <p:spPr>
          <a:xfrm>
            <a:off x="8321146" y="4358879"/>
            <a:ext cx="683930" cy="1631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hangingPunct="1">
              <a:defRPr/>
            </a:pPr>
            <a:r>
              <a:rPr lang="it-IT" sz="898" dirty="0">
                <a:cs typeface="Arial" panose="020B0604020202020204" pitchFamily="34" charset="0"/>
              </a:rPr>
              <a:t> </a:t>
            </a:r>
          </a:p>
        </p:txBody>
      </p:sp>
      <p:sp>
        <p:nvSpPr>
          <p:cNvPr id="12" name="Text Box 58">
            <a:extLst>
              <a:ext uri="{FF2B5EF4-FFF2-40B4-BE49-F238E27FC236}">
                <a16:creationId xmlns:a16="http://schemas.microsoft.com/office/drawing/2014/main" id="{6F1F75C2-2E24-4846-A08E-587CCB986A06}"/>
              </a:ext>
            </a:extLst>
          </p:cNvPr>
          <p:cNvSpPr txBox="1">
            <a:spLocks noChangeArrowheads="1"/>
          </p:cNvSpPr>
          <p:nvPr/>
        </p:nvSpPr>
        <p:spPr bwMode="auto">
          <a:xfrm>
            <a:off x="167420" y="4637686"/>
            <a:ext cx="5015486" cy="184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nchor="b">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50000"/>
              </a:spcBef>
            </a:pPr>
            <a:r>
              <a:rPr lang="en-GB" altLang="en-US" sz="598">
                <a:solidFill>
                  <a:srgbClr val="8197A6"/>
                </a:solidFill>
                <a:latin typeface="Arial" panose="020B0604020202020204" pitchFamily="34" charset="0"/>
                <a:cs typeface="Arial" panose="020B0604020202020204" pitchFamily="34" charset="0"/>
              </a:rPr>
              <a:t>ESA UNCLASSIFIED - For ESA Official Use Only</a:t>
            </a:r>
          </a:p>
        </p:txBody>
      </p:sp>
      <p:sp>
        <p:nvSpPr>
          <p:cNvPr id="13" name="Text Box 34">
            <a:extLst>
              <a:ext uri="{FF2B5EF4-FFF2-40B4-BE49-F238E27FC236}">
                <a16:creationId xmlns:a16="http://schemas.microsoft.com/office/drawing/2014/main" id="{D411E15D-F824-4770-8AFF-E2F0DA1B83A0}"/>
              </a:ext>
            </a:extLst>
          </p:cNvPr>
          <p:cNvSpPr txBox="1">
            <a:spLocks noChangeArrowheads="1"/>
          </p:cNvSpPr>
          <p:nvPr/>
        </p:nvSpPr>
        <p:spPr bwMode="auto">
          <a:xfrm>
            <a:off x="8713557" y="4651772"/>
            <a:ext cx="228589" cy="18434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0">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r" eaLnBrk="1" hangingPunct="1">
              <a:spcBef>
                <a:spcPct val="50000"/>
              </a:spcBef>
            </a:pPr>
            <a:r>
              <a:rPr lang="en-GB" altLang="en-US" sz="598" noProof="1">
                <a:solidFill>
                  <a:schemeClr val="bg1"/>
                </a:solidFill>
                <a:latin typeface="Arial" panose="020B0604020202020204" pitchFamily="34" charset="0"/>
                <a:cs typeface="Arial" panose="020B0604020202020204" pitchFamily="34" charset="0"/>
              </a:rPr>
              <a:t>  </a:t>
            </a:r>
            <a:fld id="{0B0749D4-7F43-4784-8053-29E3B2AEC904}" type="slidenum">
              <a:rPr altLang="en-US" sz="598" noProof="1">
                <a:solidFill>
                  <a:schemeClr val="bg1"/>
                </a:solidFill>
                <a:latin typeface="Arial" panose="020B0604020202020204" pitchFamily="34" charset="0"/>
                <a:cs typeface="Arial" panose="020B0604020202020204" pitchFamily="34" charset="0"/>
              </a:rPr>
              <a:pPr algn="r" eaLnBrk="1" hangingPunct="1">
                <a:spcBef>
                  <a:spcPct val="50000"/>
                </a:spcBef>
              </a:pPr>
              <a:t>‹#›</a:t>
            </a:fld>
            <a:endParaRPr lang="en-GB" altLang="en-US" sz="598" noProof="1">
              <a:solidFill>
                <a:schemeClr val="bg1"/>
              </a:solidFill>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8A73D56B-94F8-414F-ABC1-D773593739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7458" y="-161925"/>
            <a:ext cx="1566152"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5">
            <a:extLst>
              <a:ext uri="{FF2B5EF4-FFF2-40B4-BE49-F238E27FC236}">
                <a16:creationId xmlns:a16="http://schemas.microsoft.com/office/drawing/2014/main" id="{44EE9B60-4909-4AB0-8C6D-D2BAD694D34F}"/>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35770" y="4938713"/>
            <a:ext cx="1227749" cy="77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 name="Group 15">
            <a:extLst>
              <a:ext uri="{FF2B5EF4-FFF2-40B4-BE49-F238E27FC236}">
                <a16:creationId xmlns:a16="http://schemas.microsoft.com/office/drawing/2014/main" id="{F8EA4342-3695-43C8-A860-91764698AD44}"/>
              </a:ext>
            </a:extLst>
          </p:cNvPr>
          <p:cNvGrpSpPr>
            <a:grpSpLocks/>
          </p:cNvGrpSpPr>
          <p:nvPr/>
        </p:nvGrpSpPr>
        <p:grpSpPr bwMode="auto">
          <a:xfrm>
            <a:off x="169796" y="4926807"/>
            <a:ext cx="7201448" cy="108347"/>
            <a:chOff x="1076500" y="4469696"/>
            <a:chExt cx="9628745" cy="144114"/>
          </a:xfrm>
        </p:grpSpPr>
        <p:pic>
          <p:nvPicPr>
            <p:cNvPr id="17" name="Picture 24" descr="de.png">
              <a:extLst>
                <a:ext uri="{FF2B5EF4-FFF2-40B4-BE49-F238E27FC236}">
                  <a16:creationId xmlns:a16="http://schemas.microsoft.com/office/drawing/2014/main" id="{DA3FB592-BE8F-4734-A648-79FE628C78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6500" y="4469696"/>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5" descr="at.png">
              <a:extLst>
                <a:ext uri="{FF2B5EF4-FFF2-40B4-BE49-F238E27FC236}">
                  <a16:creationId xmlns:a16="http://schemas.microsoft.com/office/drawing/2014/main" id="{F0028E92-0180-48D3-924D-D1CE4DB7A3D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7640" y="4469696"/>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6" descr="be.png">
              <a:extLst>
                <a:ext uri="{FF2B5EF4-FFF2-40B4-BE49-F238E27FC236}">
                  <a16:creationId xmlns:a16="http://schemas.microsoft.com/office/drawing/2014/main" id="{F0AEFC3B-624A-41A5-A934-53AA208B8BC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18780" y="4469696"/>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7" descr="dk.png">
              <a:extLst>
                <a:ext uri="{FF2B5EF4-FFF2-40B4-BE49-F238E27FC236}">
                  <a16:creationId xmlns:a16="http://schemas.microsoft.com/office/drawing/2014/main" id="{447BA4EB-9DEF-4878-BA78-A29A19F4652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89920" y="4469696"/>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8" descr="es.png">
              <a:extLst>
                <a:ext uri="{FF2B5EF4-FFF2-40B4-BE49-F238E27FC236}">
                  <a16:creationId xmlns:a16="http://schemas.microsoft.com/office/drawing/2014/main" id="{9212A568-465A-4848-87BD-993791893BB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61060" y="4469696"/>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9" descr="ee.png">
              <a:extLst>
                <a:ext uri="{FF2B5EF4-FFF2-40B4-BE49-F238E27FC236}">
                  <a16:creationId xmlns:a16="http://schemas.microsoft.com/office/drawing/2014/main" id="{A53914CF-3E71-4C6D-A4B5-54261592ADC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32200" y="4469696"/>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30" descr="fi.png">
              <a:extLst>
                <a:ext uri="{FF2B5EF4-FFF2-40B4-BE49-F238E27FC236}">
                  <a16:creationId xmlns:a16="http://schemas.microsoft.com/office/drawing/2014/main" id="{EDE5B8C7-16F4-4A9D-B31D-DFBFF3CD3A9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03340" y="4469696"/>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31" descr="fr.png">
              <a:extLst>
                <a:ext uri="{FF2B5EF4-FFF2-40B4-BE49-F238E27FC236}">
                  <a16:creationId xmlns:a16="http://schemas.microsoft.com/office/drawing/2014/main" id="{B5B12855-E60D-49F7-8B6A-D71C1351675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74480" y="4469696"/>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32" descr="gr.png">
              <a:extLst>
                <a:ext uri="{FF2B5EF4-FFF2-40B4-BE49-F238E27FC236}">
                  <a16:creationId xmlns:a16="http://schemas.microsoft.com/office/drawing/2014/main" id="{A7F00AB7-F5B4-4C7E-BB32-87105193355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045620" y="4469696"/>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33" descr="hu.png">
              <a:extLst>
                <a:ext uri="{FF2B5EF4-FFF2-40B4-BE49-F238E27FC236}">
                  <a16:creationId xmlns:a16="http://schemas.microsoft.com/office/drawing/2014/main" id="{AA5B00E1-55E7-4AC6-BD84-1192B83296C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416760" y="4469696"/>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34" descr="ie.png">
              <a:extLst>
                <a:ext uri="{FF2B5EF4-FFF2-40B4-BE49-F238E27FC236}">
                  <a16:creationId xmlns:a16="http://schemas.microsoft.com/office/drawing/2014/main" id="{6CA52B51-7415-4E20-89B5-66C96DCC4829}"/>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787900" y="4469696"/>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35" descr="it.png">
              <a:extLst>
                <a:ext uri="{FF2B5EF4-FFF2-40B4-BE49-F238E27FC236}">
                  <a16:creationId xmlns:a16="http://schemas.microsoft.com/office/drawing/2014/main" id="{50708CC4-63A5-4A47-95B3-EA405E63101C}"/>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159040" y="4469696"/>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38" descr="lu.png">
              <a:extLst>
                <a:ext uri="{FF2B5EF4-FFF2-40B4-BE49-F238E27FC236}">
                  <a16:creationId xmlns:a16="http://schemas.microsoft.com/office/drawing/2014/main" id="{982520A7-F66A-4F0C-9B50-8E1FE847927D}"/>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530180" y="4469696"/>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39" descr="no.png">
              <a:extLst>
                <a:ext uri="{FF2B5EF4-FFF2-40B4-BE49-F238E27FC236}">
                  <a16:creationId xmlns:a16="http://schemas.microsoft.com/office/drawing/2014/main" id="{7906AAF2-8FB1-424C-BE12-224582DE8918}"/>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901320" y="4469696"/>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40" descr="nl.png">
              <a:extLst>
                <a:ext uri="{FF2B5EF4-FFF2-40B4-BE49-F238E27FC236}">
                  <a16:creationId xmlns:a16="http://schemas.microsoft.com/office/drawing/2014/main" id="{95A7A7A8-C5F2-4E15-89FA-AF9DACC8F819}"/>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272460" y="4469696"/>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41" descr="pl.png">
              <a:extLst>
                <a:ext uri="{FF2B5EF4-FFF2-40B4-BE49-F238E27FC236}">
                  <a16:creationId xmlns:a16="http://schemas.microsoft.com/office/drawing/2014/main" id="{458418E7-C8D4-4F20-8866-8E9DCB87FEA0}"/>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643600" y="4469696"/>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42" descr="pt.png">
              <a:extLst>
                <a:ext uri="{FF2B5EF4-FFF2-40B4-BE49-F238E27FC236}">
                  <a16:creationId xmlns:a16="http://schemas.microsoft.com/office/drawing/2014/main" id="{293DCFC3-85FC-4AB7-AF90-073DB63383AA}"/>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014740" y="4469696"/>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43" descr="cz.png">
              <a:extLst>
                <a:ext uri="{FF2B5EF4-FFF2-40B4-BE49-F238E27FC236}">
                  <a16:creationId xmlns:a16="http://schemas.microsoft.com/office/drawing/2014/main" id="{827661FE-1D6C-41EC-9474-5BEF1D15236E}"/>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385880" y="4469696"/>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44" descr="ro.png">
              <a:extLst>
                <a:ext uri="{FF2B5EF4-FFF2-40B4-BE49-F238E27FC236}">
                  <a16:creationId xmlns:a16="http://schemas.microsoft.com/office/drawing/2014/main" id="{E1EF382E-47A1-4133-B87B-3E9AC9F9A1D5}"/>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757020" y="4469696"/>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45" descr="se.png">
              <a:extLst>
                <a:ext uri="{FF2B5EF4-FFF2-40B4-BE49-F238E27FC236}">
                  <a16:creationId xmlns:a16="http://schemas.microsoft.com/office/drawing/2014/main" id="{A7EC8893-AC4B-44F9-89BC-2A1CE6396C74}"/>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8499300" y="4469696"/>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46" descr="ch.png">
              <a:extLst>
                <a:ext uri="{FF2B5EF4-FFF2-40B4-BE49-F238E27FC236}">
                  <a16:creationId xmlns:a16="http://schemas.microsoft.com/office/drawing/2014/main" id="{E63EDFB1-E03B-4665-B46D-095AC4D17181}"/>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8870442" y="4469696"/>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47" descr="uk.png">
              <a:extLst>
                <a:ext uri="{FF2B5EF4-FFF2-40B4-BE49-F238E27FC236}">
                  <a16:creationId xmlns:a16="http://schemas.microsoft.com/office/drawing/2014/main" id="{FFF8957F-188E-44CE-9DCE-CE7F7D22B9B2}"/>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8128160" y="4469696"/>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48">
              <a:extLst>
                <a:ext uri="{FF2B5EF4-FFF2-40B4-BE49-F238E27FC236}">
                  <a16:creationId xmlns:a16="http://schemas.microsoft.com/office/drawing/2014/main" id="{820AB7B7-300C-4D2A-BEB3-27C6EBA435E0}"/>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9408598" y="4469696"/>
              <a:ext cx="216000" cy="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49">
              <a:extLst>
                <a:ext uri="{FF2B5EF4-FFF2-40B4-BE49-F238E27FC236}">
                  <a16:creationId xmlns:a16="http://schemas.microsoft.com/office/drawing/2014/main" id="{AD2E4403-8150-4F24-ACC8-FD1B0853A431}"/>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9768386" y="4469696"/>
              <a:ext cx="216000" cy="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50" descr="ca.png">
              <a:extLst>
                <a:ext uri="{FF2B5EF4-FFF2-40B4-BE49-F238E27FC236}">
                  <a16:creationId xmlns:a16="http://schemas.microsoft.com/office/drawing/2014/main" id="{A47F0B4E-0D1C-4653-BC2A-F02856D0277B}"/>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0489245" y="4469696"/>
              <a:ext cx="216000" cy="142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51" descr="si.png">
              <a:extLst>
                <a:ext uri="{FF2B5EF4-FFF2-40B4-BE49-F238E27FC236}">
                  <a16:creationId xmlns:a16="http://schemas.microsoft.com/office/drawing/2014/main" id="{20B114DF-B3FE-4E52-A231-6A110934CF14}"/>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0128174" y="4469696"/>
              <a:ext cx="217284" cy="14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6323" name="Rectangle 2"/>
          <p:cNvSpPr>
            <a:spLocks noGrp="1" noChangeArrowheads="1"/>
          </p:cNvSpPr>
          <p:nvPr>
            <p:ph type="subTitle" idx="1"/>
          </p:nvPr>
        </p:nvSpPr>
        <p:spPr>
          <a:xfrm>
            <a:off x="88781" y="3943588"/>
            <a:ext cx="7948800" cy="308674"/>
          </a:xfrm>
          <a:prstGeom prst="rect">
            <a:avLst/>
          </a:prstGeom>
        </p:spPr>
        <p:txBody>
          <a:bodyPr>
            <a:spAutoFit/>
          </a:bodyPr>
          <a:lstStyle>
            <a:lvl1pPr marL="0" indent="0">
              <a:buFont typeface="Verdana" pitchFamily="34" charset="0"/>
              <a:buNone/>
              <a:defRPr sz="1299"/>
            </a:lvl1pPr>
          </a:lstStyle>
          <a:p>
            <a:pPr lvl="0"/>
            <a:r>
              <a:rPr lang="en-US" noProof="0"/>
              <a:t>Click to edit Master subtitle style</a:t>
            </a:r>
            <a:endParaRPr lang="en-GB" noProof="0" dirty="0"/>
          </a:p>
        </p:txBody>
      </p:sp>
      <p:sp>
        <p:nvSpPr>
          <p:cNvPr id="56325" name="Rectangle 6"/>
          <p:cNvSpPr>
            <a:spLocks noGrp="1" noChangeArrowheads="1"/>
          </p:cNvSpPr>
          <p:nvPr>
            <p:ph type="ctrTitle"/>
          </p:nvPr>
        </p:nvSpPr>
        <p:spPr>
          <a:xfrm>
            <a:off x="94242" y="2502759"/>
            <a:ext cx="8874932" cy="552780"/>
          </a:xfrm>
          <a:prstGeom prst="rect">
            <a:avLst/>
          </a:prstGeom>
        </p:spPr>
        <p:txBody>
          <a:bodyPr/>
          <a:lstStyle>
            <a:lvl1pPr algn="l">
              <a:defRPr sz="2992">
                <a:solidFill>
                  <a:schemeClr val="bg1"/>
                </a:solidFill>
              </a:defRPr>
            </a:lvl1pPr>
          </a:lstStyle>
          <a:p>
            <a:pPr lvl="0"/>
            <a:r>
              <a:rPr lang="en-US" noProof="0"/>
              <a:t>Click to edit Master title style</a:t>
            </a:r>
            <a:endParaRPr lang="en-GB" noProof="0" dirty="0"/>
          </a:p>
        </p:txBody>
      </p:sp>
    </p:spTree>
    <p:extLst>
      <p:ext uri="{BB962C8B-B14F-4D97-AF65-F5344CB8AC3E}">
        <p14:creationId xmlns:p14="http://schemas.microsoft.com/office/powerpoint/2010/main" val="68278787"/>
      </p:ext>
    </p:extLst>
  </p:cSld>
  <p:clrMapOvr>
    <a:masterClrMapping/>
  </p:clrMapOvr>
  <p:hf sldNum="0" hdr="0" dt="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CLEAR1">
    <p:spTree>
      <p:nvGrpSpPr>
        <p:cNvPr id="1" name=""/>
        <p:cNvGrpSpPr/>
        <p:nvPr/>
      </p:nvGrpSpPr>
      <p:grpSpPr>
        <a:xfrm>
          <a:off x="0" y="0"/>
          <a:ext cx="0" cy="0"/>
          <a:chOff x="0" y="0"/>
          <a:chExt cx="0" cy="0"/>
        </a:xfrm>
      </p:grpSpPr>
      <p:sp>
        <p:nvSpPr>
          <p:cNvPr id="4" name="Rectangle 37">
            <a:extLst>
              <a:ext uri="{FF2B5EF4-FFF2-40B4-BE49-F238E27FC236}">
                <a16:creationId xmlns:a16="http://schemas.microsoft.com/office/drawing/2014/main" id="{C99CF5DC-A635-4849-A23E-D7FA1FDC28BE}"/>
              </a:ext>
            </a:extLst>
          </p:cNvPr>
          <p:cNvSpPr/>
          <p:nvPr/>
        </p:nvSpPr>
        <p:spPr>
          <a:xfrm>
            <a:off x="0" y="0"/>
            <a:ext cx="9144000" cy="661988"/>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sz="951" dirty="0"/>
          </a:p>
        </p:txBody>
      </p:sp>
      <p:pic>
        <p:nvPicPr>
          <p:cNvPr id="5" name="Picture 11">
            <a:extLst>
              <a:ext uri="{FF2B5EF4-FFF2-40B4-BE49-F238E27FC236}">
                <a16:creationId xmlns:a16="http://schemas.microsoft.com/office/drawing/2014/main" id="{D55B3849-4778-4DDA-9F88-34072AC331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7458" y="-161925"/>
            <a:ext cx="1566152"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a:extLst>
              <a:ext uri="{FF2B5EF4-FFF2-40B4-BE49-F238E27FC236}">
                <a16:creationId xmlns:a16="http://schemas.microsoft.com/office/drawing/2014/main" id="{F1D872D3-2990-42A9-B9A3-3D66F8193B22}"/>
              </a:ext>
            </a:extLst>
          </p:cNvPr>
          <p:cNvCxnSpPr>
            <a:cxnSpLocks/>
          </p:cNvCxnSpPr>
          <p:nvPr/>
        </p:nvCxnSpPr>
        <p:spPr>
          <a:xfrm>
            <a:off x="165046" y="4817269"/>
            <a:ext cx="8778287"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sp>
        <p:nvSpPr>
          <p:cNvPr id="2" name="Titolo 1"/>
          <p:cNvSpPr>
            <a:spLocks noGrp="1"/>
          </p:cNvSpPr>
          <p:nvPr>
            <p:ph type="title"/>
          </p:nvPr>
        </p:nvSpPr>
        <p:spPr/>
        <p:txBody>
          <a:bodyPr/>
          <a:lstStyle>
            <a:lvl1pPr algn="l">
              <a:defRPr>
                <a:solidFill>
                  <a:schemeClr val="bg1"/>
                </a:solidFill>
              </a:defRPr>
            </a:lvl1pPr>
          </a:lstStyle>
          <a:p>
            <a:r>
              <a:rPr lang="en-US" altLang="en-US" noProof="0"/>
              <a:t>Click to edit Master title style</a:t>
            </a:r>
            <a:endParaRPr lang="en-GB" noProof="0" dirty="0"/>
          </a:p>
        </p:txBody>
      </p:sp>
      <p:sp>
        <p:nvSpPr>
          <p:cNvPr id="7" name="Content Placeholder 2"/>
          <p:cNvSpPr>
            <a:spLocks noGrp="1"/>
          </p:cNvSpPr>
          <p:nvPr>
            <p:ph idx="1"/>
          </p:nvPr>
        </p:nvSpPr>
        <p:spPr>
          <a:xfrm>
            <a:off x="164251" y="661647"/>
            <a:ext cx="8799538" cy="3996000"/>
          </a:xfrm>
        </p:spPr>
        <p:txBody>
          <a:bodyPr/>
          <a:lstStyle>
            <a:lvl1pPr>
              <a:defRPr sz="1346"/>
            </a:lvl1pPr>
            <a:lvl2pPr>
              <a:defRPr sz="1346"/>
            </a:lvl2pPr>
            <a:lvl3pPr>
              <a:defRPr sz="1346"/>
            </a:lvl3pPr>
            <a:lvl4pPr>
              <a:defRPr sz="1346"/>
            </a:lvl4pPr>
            <a:lvl5pPr>
              <a:defRPr sz="1346"/>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Tree>
    <p:extLst>
      <p:ext uri="{BB962C8B-B14F-4D97-AF65-F5344CB8AC3E}">
        <p14:creationId xmlns:p14="http://schemas.microsoft.com/office/powerpoint/2010/main" val="152884147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LEAR2">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ACBB34E-76E5-489E-8F85-62684E7E4868}"/>
              </a:ext>
            </a:extLst>
          </p:cNvPr>
          <p:cNvCxnSpPr>
            <a:cxnSpLocks/>
          </p:cNvCxnSpPr>
          <p:nvPr/>
        </p:nvCxnSpPr>
        <p:spPr>
          <a:xfrm>
            <a:off x="165046" y="4817269"/>
            <a:ext cx="8778287"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sp>
        <p:nvSpPr>
          <p:cNvPr id="2" name="Titolo 1"/>
          <p:cNvSpPr>
            <a:spLocks noGrp="1"/>
          </p:cNvSpPr>
          <p:nvPr>
            <p:ph type="title"/>
          </p:nvPr>
        </p:nvSpPr>
        <p:spPr/>
        <p:txBody>
          <a:bodyPr/>
          <a:lstStyle>
            <a:lvl1pPr algn="l">
              <a:defRPr/>
            </a:lvl1pPr>
          </a:lstStyle>
          <a:p>
            <a:r>
              <a:rPr lang="en-US" noProof="0"/>
              <a:t>Click to edit Master title style</a:t>
            </a:r>
            <a:endParaRPr lang="en-GB" noProof="0" dirty="0"/>
          </a:p>
        </p:txBody>
      </p:sp>
      <p:sp>
        <p:nvSpPr>
          <p:cNvPr id="6" name="Rectangle 2"/>
          <p:cNvSpPr>
            <a:spLocks noGrp="1" noChangeArrowheads="1"/>
          </p:cNvSpPr>
          <p:nvPr>
            <p:ph idx="1"/>
          </p:nvPr>
        </p:nvSpPr>
        <p:spPr bwMode="auto">
          <a:xfrm>
            <a:off x="163698" y="661645"/>
            <a:ext cx="8799538" cy="3996000"/>
          </a:xfrm>
          <a:prstGeom prst="rect">
            <a:avLst/>
          </a:prstGeom>
          <a:noFill/>
          <a:ln>
            <a:noFill/>
          </a:ln>
        </p:spPr>
        <p:txBody>
          <a:bodyPr/>
          <a:lstStyle>
            <a:lvl1pPr>
              <a:defRPr sz="1346"/>
            </a:lvl1pPr>
            <a:lvl2pPr>
              <a:defRPr sz="1346"/>
            </a:lvl2pPr>
            <a:lvl3pPr>
              <a:defRPr sz="1346"/>
            </a:lvl3pPr>
            <a:lvl4pPr>
              <a:defRPr sz="1346"/>
            </a:lvl4pPr>
            <a:lvl5pPr>
              <a:defRPr sz="1346"/>
            </a:lvl5p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spTree>
    <p:extLst>
      <p:ext uri="{BB962C8B-B14F-4D97-AF65-F5344CB8AC3E}">
        <p14:creationId xmlns:p14="http://schemas.microsoft.com/office/powerpoint/2010/main" val="93042783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LEAR3">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429EC636-EF62-4FC5-87A6-40C087BE6D50}"/>
              </a:ext>
            </a:extLst>
          </p:cNvPr>
          <p:cNvCxnSpPr>
            <a:cxnSpLocks/>
          </p:cNvCxnSpPr>
          <p:nvPr/>
        </p:nvCxnSpPr>
        <p:spPr>
          <a:xfrm>
            <a:off x="165046" y="4817269"/>
            <a:ext cx="8778287"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B46C8B73-F6BD-492C-BC3E-65ACA69AB4C2}"/>
              </a:ext>
            </a:extLst>
          </p:cNvPr>
          <p:cNvCxnSpPr/>
          <p:nvPr/>
        </p:nvCxnSpPr>
        <p:spPr>
          <a:xfrm>
            <a:off x="162672" y="661988"/>
            <a:ext cx="8803222"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
        <p:nvSpPr>
          <p:cNvPr id="2" name="Titolo 1"/>
          <p:cNvSpPr>
            <a:spLocks noGrp="1"/>
          </p:cNvSpPr>
          <p:nvPr>
            <p:ph type="title"/>
          </p:nvPr>
        </p:nvSpPr>
        <p:spPr/>
        <p:txBody>
          <a:bodyPr/>
          <a:lstStyle>
            <a:lvl1pPr algn="l">
              <a:defRPr/>
            </a:lvl1pPr>
          </a:lstStyle>
          <a:p>
            <a:r>
              <a:rPr lang="en-US" noProof="0"/>
              <a:t>Click to edit Master title style</a:t>
            </a:r>
            <a:endParaRPr lang="en-GB" noProof="0" dirty="0"/>
          </a:p>
        </p:txBody>
      </p:sp>
      <p:sp>
        <p:nvSpPr>
          <p:cNvPr id="6" name="Rectangle 2"/>
          <p:cNvSpPr>
            <a:spLocks noGrp="1" noChangeArrowheads="1"/>
          </p:cNvSpPr>
          <p:nvPr>
            <p:ph idx="1"/>
          </p:nvPr>
        </p:nvSpPr>
        <p:spPr bwMode="auto">
          <a:xfrm>
            <a:off x="164251" y="661645"/>
            <a:ext cx="8799538" cy="3996000"/>
          </a:xfrm>
          <a:prstGeom prst="rect">
            <a:avLst/>
          </a:prstGeom>
          <a:noFill/>
          <a:ln>
            <a:noFill/>
          </a:ln>
        </p:spPr>
        <p:txBody>
          <a:bodyPr/>
          <a:lstStyle>
            <a:lvl1pPr>
              <a:defRPr sz="1346"/>
            </a:lvl1pPr>
            <a:lvl2pPr>
              <a:defRPr sz="1346"/>
            </a:lvl2pPr>
            <a:lvl3pPr>
              <a:defRPr sz="1346"/>
            </a:lvl3pPr>
            <a:lvl4pPr>
              <a:defRPr sz="1346"/>
            </a:lvl4pPr>
            <a:lvl5pPr>
              <a:defRPr sz="1346"/>
            </a:lvl5p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spTree>
    <p:extLst>
      <p:ext uri="{BB962C8B-B14F-4D97-AF65-F5344CB8AC3E}">
        <p14:creationId xmlns:p14="http://schemas.microsoft.com/office/powerpoint/2010/main" val="31490929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LEAR4">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4D6823F7-0C3B-4C73-BE40-F7E8A3B9D3DA}"/>
              </a:ext>
            </a:extLst>
          </p:cNvPr>
          <p:cNvCxnSpPr>
            <a:cxnSpLocks/>
          </p:cNvCxnSpPr>
          <p:nvPr/>
        </p:nvCxnSpPr>
        <p:spPr>
          <a:xfrm>
            <a:off x="165046" y="4817269"/>
            <a:ext cx="8778287"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0C60501C-AEFF-48EE-A84F-83856B297736}"/>
              </a:ext>
            </a:extLst>
          </p:cNvPr>
          <p:cNvCxnSpPr/>
          <p:nvPr/>
        </p:nvCxnSpPr>
        <p:spPr>
          <a:xfrm>
            <a:off x="162672" y="661988"/>
            <a:ext cx="8803222"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
        <p:nvSpPr>
          <p:cNvPr id="2" name="Titolo 1"/>
          <p:cNvSpPr>
            <a:spLocks noGrp="1"/>
          </p:cNvSpPr>
          <p:nvPr>
            <p:ph type="title"/>
          </p:nvPr>
        </p:nvSpPr>
        <p:spPr/>
        <p:txBody>
          <a:bodyPr/>
          <a:lstStyle>
            <a:lvl1pPr algn="l">
              <a:defRPr>
                <a:solidFill>
                  <a:srgbClr val="003249"/>
                </a:solidFill>
              </a:defRPr>
            </a:lvl1pPr>
          </a:lstStyle>
          <a:p>
            <a:r>
              <a:rPr lang="en-US" noProof="0"/>
              <a:t>Click to edit Master title style</a:t>
            </a:r>
            <a:endParaRPr lang="en-GB" noProof="0" dirty="0"/>
          </a:p>
        </p:txBody>
      </p:sp>
      <p:sp>
        <p:nvSpPr>
          <p:cNvPr id="9" name="Content Placeholder 2"/>
          <p:cNvSpPr>
            <a:spLocks noGrp="1"/>
          </p:cNvSpPr>
          <p:nvPr>
            <p:ph sz="half" idx="1"/>
          </p:nvPr>
        </p:nvSpPr>
        <p:spPr>
          <a:xfrm>
            <a:off x="163697" y="1254919"/>
            <a:ext cx="4341633" cy="3238500"/>
          </a:xfrm>
        </p:spPr>
        <p:txBody>
          <a:bodyPr/>
          <a:lstStyle>
            <a:lvl1pPr>
              <a:defRPr sz="1346"/>
            </a:lvl1pPr>
            <a:lvl2pPr>
              <a:defRPr sz="1346"/>
            </a:lvl2pPr>
            <a:lvl3pPr>
              <a:defRPr sz="1346"/>
            </a:lvl3pPr>
            <a:lvl4pPr>
              <a:defRPr sz="1346"/>
            </a:lvl4pPr>
            <a:lvl5pPr>
              <a:defRPr sz="1346"/>
            </a:lvl5pPr>
            <a:lvl6pPr>
              <a:defRPr sz="974"/>
            </a:lvl6pPr>
            <a:lvl7pPr>
              <a:defRPr sz="974"/>
            </a:lvl7pPr>
            <a:lvl8pPr>
              <a:defRPr sz="974"/>
            </a:lvl8pPr>
            <a:lvl9pPr>
              <a:defRPr sz="974"/>
            </a:lvl9pPr>
          </a:lstStyle>
          <a:p>
            <a:pPr lvl="0"/>
            <a:r>
              <a:rPr lang="en-US" noProof="0" dirty="0"/>
              <a:t>Click to edit </a:t>
            </a:r>
            <a:r>
              <a:rPr lang="en-GB" noProof="0" dirty="0"/>
              <a:t>Master</a:t>
            </a:r>
            <a:r>
              <a:rPr lang="en-US" noProof="0" dirty="0"/>
              <a:t> text styles</a:t>
            </a:r>
          </a:p>
          <a:p>
            <a:pPr lvl="1"/>
            <a:r>
              <a:rPr lang="en-GB" noProof="0" dirty="0"/>
              <a:t>Second</a:t>
            </a:r>
            <a:r>
              <a:rPr lang="en-US" noProof="0" dirty="0"/>
              <a:t> level</a:t>
            </a:r>
          </a:p>
          <a:p>
            <a:pPr lvl="2"/>
            <a:r>
              <a:rPr lang="en-US" noProof="0" dirty="0"/>
              <a:t>Third </a:t>
            </a:r>
            <a:r>
              <a:rPr lang="en-GB" noProof="0" dirty="0"/>
              <a:t>level</a:t>
            </a:r>
          </a:p>
          <a:p>
            <a:pPr lvl="3"/>
            <a:r>
              <a:rPr lang="en-GB" noProof="0" dirty="0"/>
              <a:t>Fourth</a:t>
            </a:r>
            <a:r>
              <a:rPr lang="en-US" noProof="0" dirty="0"/>
              <a:t> level</a:t>
            </a:r>
          </a:p>
          <a:p>
            <a:pPr lvl="4"/>
            <a:r>
              <a:rPr lang="en-GB" noProof="0" dirty="0"/>
              <a:t>Fifth</a:t>
            </a:r>
            <a:r>
              <a:rPr lang="en-US" noProof="0" dirty="0"/>
              <a:t> level</a:t>
            </a:r>
            <a:endParaRPr lang="en-GB" noProof="0" dirty="0"/>
          </a:p>
        </p:txBody>
      </p:sp>
      <p:sp>
        <p:nvSpPr>
          <p:cNvPr id="10" name="Content Placeholder 3"/>
          <p:cNvSpPr>
            <a:spLocks noGrp="1"/>
          </p:cNvSpPr>
          <p:nvPr>
            <p:ph sz="half" idx="2"/>
          </p:nvPr>
        </p:nvSpPr>
        <p:spPr>
          <a:xfrm>
            <a:off x="4657723" y="1254919"/>
            <a:ext cx="4310354" cy="3238500"/>
          </a:xfrm>
        </p:spPr>
        <p:txBody>
          <a:bodyPr/>
          <a:lstStyle>
            <a:lvl1pPr>
              <a:defRPr sz="1346"/>
            </a:lvl1pPr>
            <a:lvl2pPr>
              <a:defRPr sz="1346"/>
            </a:lvl2pPr>
            <a:lvl3pPr>
              <a:defRPr sz="1346"/>
            </a:lvl3pPr>
            <a:lvl4pPr>
              <a:defRPr sz="1346"/>
            </a:lvl4pPr>
            <a:lvl5pPr>
              <a:defRPr sz="1346"/>
            </a:lvl5pPr>
            <a:lvl6pPr>
              <a:defRPr sz="974"/>
            </a:lvl6pPr>
            <a:lvl7pPr>
              <a:defRPr sz="974"/>
            </a:lvl7pPr>
            <a:lvl8pPr>
              <a:defRPr sz="974"/>
            </a:lvl8pPr>
            <a:lvl9pPr>
              <a:defRPr sz="974"/>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Tree>
    <p:extLst>
      <p:ext uri="{BB962C8B-B14F-4D97-AF65-F5344CB8AC3E}">
        <p14:creationId xmlns:p14="http://schemas.microsoft.com/office/powerpoint/2010/main" val="334130790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LEAR_COLOUR_BG1">
    <p:bg>
      <p:bgPr>
        <a:solidFill>
          <a:srgbClr val="E8E9E4"/>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8A2BE82-D2CD-42DF-A87B-302327407005}"/>
              </a:ext>
            </a:extLst>
          </p:cNvPr>
          <p:cNvCxnSpPr>
            <a:cxnSpLocks/>
          </p:cNvCxnSpPr>
          <p:nvPr/>
        </p:nvCxnSpPr>
        <p:spPr>
          <a:xfrm>
            <a:off x="165046" y="4817269"/>
            <a:ext cx="8778287"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087946E1-EAD5-4BB1-B8B0-A45345C14E18}"/>
              </a:ext>
            </a:extLst>
          </p:cNvPr>
          <p:cNvCxnSpPr/>
          <p:nvPr/>
        </p:nvCxnSpPr>
        <p:spPr>
          <a:xfrm>
            <a:off x="162672" y="661988"/>
            <a:ext cx="8803222"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
        <p:nvSpPr>
          <p:cNvPr id="2" name="Titolo 1"/>
          <p:cNvSpPr>
            <a:spLocks noGrp="1"/>
          </p:cNvSpPr>
          <p:nvPr>
            <p:ph type="title"/>
          </p:nvPr>
        </p:nvSpPr>
        <p:spPr/>
        <p:txBody>
          <a:bodyPr/>
          <a:lstStyle>
            <a:lvl1pPr algn="l">
              <a:defRPr/>
            </a:lvl1pPr>
          </a:lstStyle>
          <a:p>
            <a:r>
              <a:rPr lang="en-US" noProof="0"/>
              <a:t>Click to edit Master title style</a:t>
            </a:r>
            <a:endParaRPr lang="en-GB" noProof="0" dirty="0"/>
          </a:p>
        </p:txBody>
      </p:sp>
      <p:sp>
        <p:nvSpPr>
          <p:cNvPr id="6" name="Rectangle 2"/>
          <p:cNvSpPr>
            <a:spLocks noGrp="1" noChangeArrowheads="1"/>
          </p:cNvSpPr>
          <p:nvPr>
            <p:ph idx="1"/>
          </p:nvPr>
        </p:nvSpPr>
        <p:spPr bwMode="auto">
          <a:xfrm>
            <a:off x="164251" y="661500"/>
            <a:ext cx="8799538" cy="3996000"/>
          </a:xfrm>
          <a:prstGeom prst="rect">
            <a:avLst/>
          </a:prstGeom>
          <a:noFill/>
          <a:ln>
            <a:noFill/>
          </a:ln>
        </p:spPr>
        <p:txBody>
          <a:bodyPr/>
          <a:lstStyle>
            <a:lvl1pPr>
              <a:defRPr sz="1346"/>
            </a:lvl1pPr>
            <a:lvl2pPr>
              <a:defRPr sz="1346"/>
            </a:lvl2pPr>
            <a:lvl3pPr>
              <a:defRPr sz="1346"/>
            </a:lvl3pPr>
            <a:lvl4pPr>
              <a:defRPr sz="1346"/>
            </a:lvl4pPr>
            <a:lvl5pPr>
              <a:defRPr sz="1346"/>
            </a:lvl5p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spTree>
    <p:extLst>
      <p:ext uri="{BB962C8B-B14F-4D97-AF65-F5344CB8AC3E}">
        <p14:creationId xmlns:p14="http://schemas.microsoft.com/office/powerpoint/2010/main" val="333207856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CLEAR_COLOUR_BG2">
    <p:bg>
      <p:bgPr>
        <a:solidFill>
          <a:srgbClr val="76C8AE"/>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1555E8E8-97A5-4E11-B3A0-241C233207CC}"/>
              </a:ext>
            </a:extLst>
          </p:cNvPr>
          <p:cNvCxnSpPr>
            <a:cxnSpLocks/>
          </p:cNvCxnSpPr>
          <p:nvPr/>
        </p:nvCxnSpPr>
        <p:spPr>
          <a:xfrm>
            <a:off x="165046" y="4817269"/>
            <a:ext cx="8778287"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7C326993-B17E-4968-8EF4-F1D89C67AC95}"/>
              </a:ext>
            </a:extLst>
          </p:cNvPr>
          <p:cNvCxnSpPr/>
          <p:nvPr/>
        </p:nvCxnSpPr>
        <p:spPr>
          <a:xfrm>
            <a:off x="162672" y="661988"/>
            <a:ext cx="8803222"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
        <p:nvSpPr>
          <p:cNvPr id="2" name="Titolo 1"/>
          <p:cNvSpPr>
            <a:spLocks noGrp="1"/>
          </p:cNvSpPr>
          <p:nvPr>
            <p:ph type="title"/>
          </p:nvPr>
        </p:nvSpPr>
        <p:spPr/>
        <p:txBody>
          <a:bodyPr/>
          <a:lstStyle>
            <a:lvl1pPr algn="l">
              <a:defRPr/>
            </a:lvl1pPr>
          </a:lstStyle>
          <a:p>
            <a:r>
              <a:rPr lang="en-US" noProof="0"/>
              <a:t>Click to edit Master title style</a:t>
            </a:r>
            <a:endParaRPr lang="en-GB" noProof="0" dirty="0"/>
          </a:p>
        </p:txBody>
      </p:sp>
      <p:sp>
        <p:nvSpPr>
          <p:cNvPr id="7" name="Rectangle 2"/>
          <p:cNvSpPr>
            <a:spLocks noGrp="1" noChangeArrowheads="1"/>
          </p:cNvSpPr>
          <p:nvPr>
            <p:ph idx="1"/>
          </p:nvPr>
        </p:nvSpPr>
        <p:spPr bwMode="auto">
          <a:xfrm>
            <a:off x="163698" y="661500"/>
            <a:ext cx="8799538" cy="3996000"/>
          </a:xfrm>
          <a:prstGeom prst="rect">
            <a:avLst/>
          </a:prstGeom>
          <a:noFill/>
          <a:ln>
            <a:noFill/>
          </a:ln>
        </p:spPr>
        <p:txBody>
          <a:bodyPr/>
          <a:lstStyle>
            <a:lvl1pPr>
              <a:defRPr sz="1346">
                <a:solidFill>
                  <a:srgbClr val="006762"/>
                </a:solidFill>
              </a:defRPr>
            </a:lvl1pPr>
            <a:lvl2pPr>
              <a:defRPr sz="1346">
                <a:solidFill>
                  <a:srgbClr val="006762"/>
                </a:solidFill>
              </a:defRPr>
            </a:lvl2pPr>
            <a:lvl3pPr>
              <a:defRPr sz="1346">
                <a:solidFill>
                  <a:srgbClr val="006762"/>
                </a:solidFill>
              </a:defRPr>
            </a:lvl3pPr>
            <a:lvl4pPr>
              <a:defRPr sz="1346">
                <a:solidFill>
                  <a:srgbClr val="006762"/>
                </a:solidFill>
              </a:defRPr>
            </a:lvl4pPr>
            <a:lvl5pPr>
              <a:defRPr sz="1346">
                <a:solidFill>
                  <a:srgbClr val="006762"/>
                </a:solidFill>
              </a:defRPr>
            </a:lvl5p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spTree>
    <p:extLst>
      <p:ext uri="{BB962C8B-B14F-4D97-AF65-F5344CB8AC3E}">
        <p14:creationId xmlns:p14="http://schemas.microsoft.com/office/powerpoint/2010/main" val="708580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Tree>
    <p:extLst>
      <p:ext uri="{BB962C8B-B14F-4D97-AF65-F5344CB8AC3E}">
        <p14:creationId xmlns:p14="http://schemas.microsoft.com/office/powerpoint/2010/main" val="211880195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LEAR_COLOUR_BG3">
    <p:bg>
      <p:bgPr>
        <a:solidFill>
          <a:srgbClr val="F1666A"/>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62EB89E2-2D00-44FC-BC8D-DEBF7739BEF0}"/>
              </a:ext>
            </a:extLst>
          </p:cNvPr>
          <p:cNvCxnSpPr>
            <a:cxnSpLocks/>
          </p:cNvCxnSpPr>
          <p:nvPr/>
        </p:nvCxnSpPr>
        <p:spPr>
          <a:xfrm>
            <a:off x="165046" y="4817269"/>
            <a:ext cx="8778287"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5E80F3FC-B042-4B2D-B8A6-0D882E8C89AE}"/>
              </a:ext>
            </a:extLst>
          </p:cNvPr>
          <p:cNvCxnSpPr/>
          <p:nvPr/>
        </p:nvCxnSpPr>
        <p:spPr>
          <a:xfrm>
            <a:off x="162672" y="661988"/>
            <a:ext cx="8803222"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
        <p:nvSpPr>
          <p:cNvPr id="2" name="Titolo 1"/>
          <p:cNvSpPr>
            <a:spLocks noGrp="1"/>
          </p:cNvSpPr>
          <p:nvPr>
            <p:ph type="title"/>
          </p:nvPr>
        </p:nvSpPr>
        <p:spPr/>
        <p:txBody>
          <a:bodyPr/>
          <a:lstStyle>
            <a:lvl1pPr algn="l">
              <a:defRPr/>
            </a:lvl1pPr>
          </a:lstStyle>
          <a:p>
            <a:r>
              <a:rPr lang="en-US" noProof="0"/>
              <a:t>Click to edit Master title style</a:t>
            </a:r>
            <a:endParaRPr lang="en-GB" noProof="0" dirty="0"/>
          </a:p>
        </p:txBody>
      </p:sp>
      <p:sp>
        <p:nvSpPr>
          <p:cNvPr id="7" name="Rectangle 2"/>
          <p:cNvSpPr>
            <a:spLocks noGrp="1" noChangeArrowheads="1"/>
          </p:cNvSpPr>
          <p:nvPr>
            <p:ph idx="1"/>
          </p:nvPr>
        </p:nvSpPr>
        <p:spPr bwMode="auto">
          <a:xfrm>
            <a:off x="163698" y="661500"/>
            <a:ext cx="8799538" cy="3996000"/>
          </a:xfrm>
          <a:prstGeom prst="rect">
            <a:avLst/>
          </a:prstGeom>
          <a:noFill/>
          <a:ln>
            <a:noFill/>
          </a:ln>
        </p:spPr>
        <p:txBody>
          <a:bodyPr/>
          <a:lstStyle>
            <a:lvl1pPr>
              <a:defRPr sz="1346">
                <a:solidFill>
                  <a:srgbClr val="960136"/>
                </a:solidFill>
              </a:defRPr>
            </a:lvl1pPr>
            <a:lvl2pPr>
              <a:defRPr sz="1346">
                <a:solidFill>
                  <a:srgbClr val="960136"/>
                </a:solidFill>
              </a:defRPr>
            </a:lvl2pPr>
            <a:lvl3pPr>
              <a:defRPr sz="1346">
                <a:solidFill>
                  <a:srgbClr val="960136"/>
                </a:solidFill>
              </a:defRPr>
            </a:lvl3pPr>
            <a:lvl4pPr>
              <a:defRPr sz="1346">
                <a:solidFill>
                  <a:srgbClr val="960136"/>
                </a:solidFill>
              </a:defRPr>
            </a:lvl4pPr>
            <a:lvl5pPr>
              <a:defRPr sz="1346">
                <a:solidFill>
                  <a:srgbClr val="960136"/>
                </a:solidFill>
              </a:defRPr>
            </a:lvl5p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spTree>
    <p:extLst>
      <p:ext uri="{BB962C8B-B14F-4D97-AF65-F5344CB8AC3E}">
        <p14:creationId xmlns:p14="http://schemas.microsoft.com/office/powerpoint/2010/main" val="3698406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LEAR_COLOUR_BG4">
    <p:bg>
      <p:bgPr>
        <a:solidFill>
          <a:srgbClr val="FFCC4E"/>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8C64EF6B-C229-49C2-84CC-E896584A5B0F}"/>
              </a:ext>
            </a:extLst>
          </p:cNvPr>
          <p:cNvCxnSpPr>
            <a:cxnSpLocks/>
          </p:cNvCxnSpPr>
          <p:nvPr/>
        </p:nvCxnSpPr>
        <p:spPr>
          <a:xfrm>
            <a:off x="165046" y="4817269"/>
            <a:ext cx="8778287"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250A2376-3C01-4250-B77E-0EF9BF8E5A3A}"/>
              </a:ext>
            </a:extLst>
          </p:cNvPr>
          <p:cNvCxnSpPr/>
          <p:nvPr/>
        </p:nvCxnSpPr>
        <p:spPr>
          <a:xfrm>
            <a:off x="162672" y="661988"/>
            <a:ext cx="8803222"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
        <p:nvSpPr>
          <p:cNvPr id="2" name="Titolo 1"/>
          <p:cNvSpPr>
            <a:spLocks noGrp="1"/>
          </p:cNvSpPr>
          <p:nvPr>
            <p:ph type="title"/>
          </p:nvPr>
        </p:nvSpPr>
        <p:spPr/>
        <p:txBody>
          <a:bodyPr/>
          <a:lstStyle>
            <a:lvl1pPr algn="l">
              <a:defRPr/>
            </a:lvl1pPr>
          </a:lstStyle>
          <a:p>
            <a:r>
              <a:rPr lang="en-US" noProof="0"/>
              <a:t>Click to edit Master title style</a:t>
            </a:r>
            <a:endParaRPr lang="en-GB" noProof="0" dirty="0"/>
          </a:p>
        </p:txBody>
      </p:sp>
      <p:sp>
        <p:nvSpPr>
          <p:cNvPr id="3" name="Content Placeholder 2"/>
          <p:cNvSpPr>
            <a:spLocks noGrp="1" noChangeArrowheads="1"/>
          </p:cNvSpPr>
          <p:nvPr>
            <p:ph idx="1"/>
          </p:nvPr>
        </p:nvSpPr>
        <p:spPr bwMode="auto">
          <a:xfrm>
            <a:off x="163698" y="661644"/>
            <a:ext cx="8799538" cy="3996000"/>
          </a:xfrm>
          <a:prstGeom prst="rect">
            <a:avLst/>
          </a:prstGeom>
          <a:noFill/>
          <a:ln>
            <a:noFill/>
          </a:ln>
        </p:spPr>
        <p:txBody>
          <a:bodyPr/>
          <a:lstStyle>
            <a:lvl1pPr>
              <a:defRPr sz="1346">
                <a:solidFill>
                  <a:srgbClr val="A75534"/>
                </a:solidFill>
              </a:defRPr>
            </a:lvl1pPr>
            <a:lvl2pPr>
              <a:defRPr sz="1346">
                <a:solidFill>
                  <a:srgbClr val="A75534"/>
                </a:solidFill>
              </a:defRPr>
            </a:lvl2pPr>
            <a:lvl3pPr>
              <a:defRPr sz="1346">
                <a:solidFill>
                  <a:srgbClr val="A75534"/>
                </a:solidFill>
              </a:defRPr>
            </a:lvl3pPr>
            <a:lvl4pPr>
              <a:defRPr sz="1346">
                <a:solidFill>
                  <a:srgbClr val="A75534"/>
                </a:solidFill>
              </a:defRPr>
            </a:lvl4pPr>
            <a:lvl5pPr>
              <a:defRPr sz="1346">
                <a:solidFill>
                  <a:srgbClr val="A75534"/>
                </a:solidFill>
              </a:defRPr>
            </a:lvl5p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spTree>
    <p:extLst>
      <p:ext uri="{BB962C8B-B14F-4D97-AF65-F5344CB8AC3E}">
        <p14:creationId xmlns:p14="http://schemas.microsoft.com/office/powerpoint/2010/main" val="94091386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LEAR_COLOUR_BG5">
    <p:bg>
      <p:bgPr>
        <a:solidFill>
          <a:srgbClr val="6DCFF6"/>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C21EEB4-36F1-4FF2-A848-487C2BDB8A96}"/>
              </a:ext>
            </a:extLst>
          </p:cNvPr>
          <p:cNvCxnSpPr>
            <a:cxnSpLocks/>
          </p:cNvCxnSpPr>
          <p:nvPr/>
        </p:nvCxnSpPr>
        <p:spPr>
          <a:xfrm>
            <a:off x="165046" y="4817269"/>
            <a:ext cx="8778287"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BD164556-8B3D-43FC-BA7A-3E90AE4FFC63}"/>
              </a:ext>
            </a:extLst>
          </p:cNvPr>
          <p:cNvCxnSpPr/>
          <p:nvPr/>
        </p:nvCxnSpPr>
        <p:spPr>
          <a:xfrm>
            <a:off x="162672" y="661988"/>
            <a:ext cx="8803222"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
        <p:nvSpPr>
          <p:cNvPr id="2" name="Titolo 1"/>
          <p:cNvSpPr>
            <a:spLocks noGrp="1"/>
          </p:cNvSpPr>
          <p:nvPr>
            <p:ph type="title"/>
          </p:nvPr>
        </p:nvSpPr>
        <p:spPr/>
        <p:txBody>
          <a:bodyPr/>
          <a:lstStyle>
            <a:lvl1pPr algn="l">
              <a:defRPr/>
            </a:lvl1pPr>
          </a:lstStyle>
          <a:p>
            <a:r>
              <a:rPr lang="en-US" noProof="0"/>
              <a:t>Click to edit Master title style</a:t>
            </a:r>
            <a:endParaRPr lang="en-GB" noProof="0" dirty="0"/>
          </a:p>
        </p:txBody>
      </p:sp>
      <p:sp>
        <p:nvSpPr>
          <p:cNvPr id="4" name="Rectangle 2"/>
          <p:cNvSpPr>
            <a:spLocks noGrp="1" noChangeArrowheads="1"/>
          </p:cNvSpPr>
          <p:nvPr>
            <p:ph idx="1"/>
          </p:nvPr>
        </p:nvSpPr>
        <p:spPr bwMode="auto">
          <a:xfrm>
            <a:off x="163698" y="661644"/>
            <a:ext cx="8799538" cy="3996000"/>
          </a:xfrm>
          <a:prstGeom prst="rect">
            <a:avLst/>
          </a:prstGeom>
          <a:noFill/>
          <a:ln>
            <a:noFill/>
          </a:ln>
        </p:spPr>
        <p:txBody>
          <a:bodyPr/>
          <a:lstStyle>
            <a:lvl1pPr>
              <a:defRPr sz="1346">
                <a:solidFill>
                  <a:srgbClr val="1E3378"/>
                </a:solidFill>
              </a:defRPr>
            </a:lvl1pPr>
            <a:lvl2pPr>
              <a:defRPr sz="1346">
                <a:solidFill>
                  <a:srgbClr val="1E3378"/>
                </a:solidFill>
              </a:defRPr>
            </a:lvl2pPr>
            <a:lvl3pPr>
              <a:defRPr sz="1346">
                <a:solidFill>
                  <a:srgbClr val="1E3378"/>
                </a:solidFill>
              </a:defRPr>
            </a:lvl3pPr>
            <a:lvl4pPr>
              <a:defRPr sz="1346">
                <a:solidFill>
                  <a:srgbClr val="1E3378"/>
                </a:solidFill>
              </a:defRPr>
            </a:lvl4pPr>
            <a:lvl5pPr>
              <a:defRPr sz="1346">
                <a:solidFill>
                  <a:srgbClr val="1E3378"/>
                </a:solidFill>
              </a:defRPr>
            </a:lvl5p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spTree>
    <p:extLst>
      <p:ext uri="{BB962C8B-B14F-4D97-AF65-F5344CB8AC3E}">
        <p14:creationId xmlns:p14="http://schemas.microsoft.com/office/powerpoint/2010/main" val="363932579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DARK_CLOSING1">
    <p:bg>
      <p:bgPr>
        <a:solidFill>
          <a:srgbClr val="6DCFF6"/>
        </a:solidFill>
        <a:effectLst/>
      </p:bgPr>
    </p:bg>
    <p:spTree>
      <p:nvGrpSpPr>
        <p:cNvPr id="1" name=""/>
        <p:cNvGrpSpPr/>
        <p:nvPr/>
      </p:nvGrpSpPr>
      <p:grpSpPr>
        <a:xfrm>
          <a:off x="0" y="0"/>
          <a:ext cx="0" cy="0"/>
          <a:chOff x="0" y="0"/>
          <a:chExt cx="0" cy="0"/>
        </a:xfrm>
      </p:grpSpPr>
      <p:sp>
        <p:nvSpPr>
          <p:cNvPr id="4" name="Rettangolo 2">
            <a:extLst>
              <a:ext uri="{FF2B5EF4-FFF2-40B4-BE49-F238E27FC236}">
                <a16:creationId xmlns:a16="http://schemas.microsoft.com/office/drawing/2014/main" id="{BBED7524-010D-48F7-A4EF-6FB48561D432}"/>
              </a:ext>
            </a:extLst>
          </p:cNvPr>
          <p:cNvSpPr/>
          <p:nvPr/>
        </p:nvSpPr>
        <p:spPr>
          <a:xfrm>
            <a:off x="-276659" y="0"/>
            <a:ext cx="9420659"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dirty="0"/>
          </a:p>
        </p:txBody>
      </p:sp>
      <p:sp>
        <p:nvSpPr>
          <p:cNvPr id="5" name="Rectangle 4">
            <a:extLst>
              <a:ext uri="{FF2B5EF4-FFF2-40B4-BE49-F238E27FC236}">
                <a16:creationId xmlns:a16="http://schemas.microsoft.com/office/drawing/2014/main" id="{4241A0DE-C24E-40C1-9DA8-2394BC78AA66}"/>
              </a:ext>
            </a:extLst>
          </p:cNvPr>
          <p:cNvSpPr/>
          <p:nvPr/>
        </p:nvSpPr>
        <p:spPr>
          <a:xfrm flipH="1">
            <a:off x="3514640" y="1508522"/>
            <a:ext cx="2114721" cy="2114550"/>
          </a:xfrm>
          <a:prstGeom prst="rect">
            <a:avLst/>
          </a:prstGeom>
          <a:solidFill>
            <a:schemeClr val="bg1"/>
          </a:solidFill>
          <a:ln w="9525">
            <a:solidFill>
              <a:srgbClr val="00324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951" dirty="0"/>
          </a:p>
        </p:txBody>
      </p:sp>
      <p:sp>
        <p:nvSpPr>
          <p:cNvPr id="6" name="Subtitle 2">
            <a:extLst>
              <a:ext uri="{FF2B5EF4-FFF2-40B4-BE49-F238E27FC236}">
                <a16:creationId xmlns:a16="http://schemas.microsoft.com/office/drawing/2014/main" id="{2307B066-A02C-4792-A477-692FDCA9044E}"/>
              </a:ext>
            </a:extLst>
          </p:cNvPr>
          <p:cNvSpPr txBox="1">
            <a:spLocks/>
          </p:cNvSpPr>
          <p:nvPr/>
        </p:nvSpPr>
        <p:spPr>
          <a:xfrm>
            <a:off x="3514640" y="3393282"/>
            <a:ext cx="2109971" cy="235744"/>
          </a:xfrm>
          <a:prstGeom prst="rect">
            <a:avLst/>
          </a:prstGeom>
        </p:spPr>
        <p:txBody>
          <a:bodyPr lIns="49478" tIns="24739" rIns="49478" bIns="24739">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r">
              <a:defRPr/>
            </a:pPr>
            <a:endParaRPr lang="en-GB" sz="758" dirty="0">
              <a:solidFill>
                <a:srgbClr val="8197A6"/>
              </a:solidFill>
              <a:ea typeface="Arial" charset="0"/>
              <a:cs typeface="Arial" charset="0"/>
            </a:endParaRPr>
          </a:p>
        </p:txBody>
      </p:sp>
      <p:sp>
        <p:nvSpPr>
          <p:cNvPr id="7" name="Subtitle 2">
            <a:extLst>
              <a:ext uri="{FF2B5EF4-FFF2-40B4-BE49-F238E27FC236}">
                <a16:creationId xmlns:a16="http://schemas.microsoft.com/office/drawing/2014/main" id="{53DC67E2-F04B-4088-95C2-BBC7BF88561B}"/>
              </a:ext>
            </a:extLst>
          </p:cNvPr>
          <p:cNvSpPr txBox="1">
            <a:spLocks/>
          </p:cNvSpPr>
          <p:nvPr/>
        </p:nvSpPr>
        <p:spPr>
          <a:xfrm>
            <a:off x="3514640" y="1304925"/>
            <a:ext cx="2114721" cy="196454"/>
          </a:xfrm>
          <a:prstGeom prst="rect">
            <a:avLst/>
          </a:prstGeom>
        </p:spPr>
        <p:txBody>
          <a:bodyPr lIns="49478" tIns="24739" rIns="49478" bIns="24739"/>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defRPr/>
            </a:pPr>
            <a:r>
              <a:rPr lang="en-GB" sz="595" dirty="0">
                <a:solidFill>
                  <a:srgbClr val="8197A6"/>
                </a:solidFill>
                <a:ea typeface="Arial" charset="0"/>
                <a:cs typeface="Arial" charset="0"/>
              </a:rPr>
              <a:t>Produced by</a:t>
            </a:r>
            <a:endParaRPr lang="en-US" sz="595" dirty="0">
              <a:solidFill>
                <a:srgbClr val="8197A6"/>
              </a:solidFill>
              <a:ea typeface="Arial" charset="0"/>
              <a:cs typeface="Arial" charset="0"/>
            </a:endParaRPr>
          </a:p>
        </p:txBody>
      </p:sp>
      <p:sp>
        <p:nvSpPr>
          <p:cNvPr id="11" name="Text Placeholder 2"/>
          <p:cNvSpPr>
            <a:spLocks noGrp="1"/>
          </p:cNvSpPr>
          <p:nvPr>
            <p:ph type="body" idx="14"/>
          </p:nvPr>
        </p:nvSpPr>
        <p:spPr>
          <a:xfrm>
            <a:off x="3514726" y="1531145"/>
            <a:ext cx="2114551" cy="1769268"/>
          </a:xfrm>
          <a:prstGeom prst="rect">
            <a:avLst/>
          </a:prstGeom>
        </p:spPr>
        <p:txBody>
          <a:bodyPr>
            <a:normAutofit/>
          </a:bodyPr>
          <a:lstStyle>
            <a:lvl1pPr marL="0" indent="0" algn="l">
              <a:buNone/>
              <a:defRPr sz="1601" b="0" baseline="0">
                <a:solidFill>
                  <a:srgbClr val="003249"/>
                </a:solidFill>
                <a:latin typeface="Arial" charset="0"/>
                <a:ea typeface="Arial" charset="0"/>
                <a:cs typeface="Arial" charset="0"/>
              </a:defRPr>
            </a:lvl1pPr>
            <a:lvl2pPr marL="247392" indent="0">
              <a:buNone/>
              <a:defRPr sz="1082" b="1"/>
            </a:lvl2pPr>
            <a:lvl3pPr marL="494785" indent="0">
              <a:buNone/>
              <a:defRPr sz="974" b="1"/>
            </a:lvl3pPr>
            <a:lvl4pPr marL="742177" indent="0">
              <a:buNone/>
              <a:defRPr sz="865" b="1"/>
            </a:lvl4pPr>
            <a:lvl5pPr marL="989570" indent="0">
              <a:buNone/>
              <a:defRPr sz="865" b="1"/>
            </a:lvl5pPr>
            <a:lvl6pPr marL="1236962" indent="0">
              <a:buNone/>
              <a:defRPr sz="865" b="1"/>
            </a:lvl6pPr>
            <a:lvl7pPr marL="1484354" indent="0">
              <a:buNone/>
              <a:defRPr sz="865" b="1"/>
            </a:lvl7pPr>
            <a:lvl8pPr marL="1731746" indent="0">
              <a:buNone/>
              <a:defRPr sz="865" b="1"/>
            </a:lvl8pPr>
            <a:lvl9pPr marL="1979139" indent="0">
              <a:buNone/>
              <a:defRPr sz="865" b="1"/>
            </a:lvl9pPr>
          </a:lstStyle>
          <a:p>
            <a:pPr lvl="0"/>
            <a:r>
              <a:rPr lang="en-GB" noProof="0" dirty="0"/>
              <a:t>Click to edit Master text styles</a:t>
            </a:r>
          </a:p>
        </p:txBody>
      </p:sp>
      <p:sp>
        <p:nvSpPr>
          <p:cNvPr id="13" name="Text Placeholder 2"/>
          <p:cNvSpPr>
            <a:spLocks noGrp="1"/>
          </p:cNvSpPr>
          <p:nvPr>
            <p:ph type="body" idx="15"/>
          </p:nvPr>
        </p:nvSpPr>
        <p:spPr>
          <a:xfrm>
            <a:off x="3514726" y="3305081"/>
            <a:ext cx="2114551" cy="317674"/>
          </a:xfrm>
          <a:prstGeom prst="rect">
            <a:avLst/>
          </a:prstGeom>
        </p:spPr>
        <p:txBody>
          <a:bodyPr anchor="ctr">
            <a:noAutofit/>
          </a:bodyPr>
          <a:lstStyle>
            <a:lvl1pPr marL="0" indent="0" algn="l">
              <a:buNone/>
              <a:defRPr sz="1122" b="0" baseline="0">
                <a:solidFill>
                  <a:srgbClr val="003249"/>
                </a:solidFill>
                <a:latin typeface="Arial" charset="0"/>
                <a:ea typeface="Arial" charset="0"/>
                <a:cs typeface="Arial" charset="0"/>
              </a:defRPr>
            </a:lvl1pPr>
            <a:lvl2pPr marL="247392" indent="0">
              <a:buNone/>
              <a:defRPr sz="1082" b="1"/>
            </a:lvl2pPr>
            <a:lvl3pPr marL="494785" indent="0">
              <a:buNone/>
              <a:defRPr sz="974" b="1"/>
            </a:lvl3pPr>
            <a:lvl4pPr marL="742177" indent="0">
              <a:buNone/>
              <a:defRPr sz="865" b="1"/>
            </a:lvl4pPr>
            <a:lvl5pPr marL="989570" indent="0">
              <a:buNone/>
              <a:defRPr sz="865" b="1"/>
            </a:lvl5pPr>
            <a:lvl6pPr marL="1236962" indent="0">
              <a:buNone/>
              <a:defRPr sz="865" b="1"/>
            </a:lvl6pPr>
            <a:lvl7pPr marL="1484354" indent="0">
              <a:buNone/>
              <a:defRPr sz="865" b="1"/>
            </a:lvl7pPr>
            <a:lvl8pPr marL="1731746" indent="0">
              <a:buNone/>
              <a:defRPr sz="865" b="1"/>
            </a:lvl8pPr>
            <a:lvl9pPr marL="1979139" indent="0">
              <a:buNone/>
              <a:defRPr sz="865" b="1"/>
            </a:lvl9pPr>
          </a:lstStyle>
          <a:p>
            <a:pPr lvl="0"/>
            <a:r>
              <a:rPr lang="en-US" noProof="0"/>
              <a:t>Click to edit Master text styles</a:t>
            </a:r>
          </a:p>
        </p:txBody>
      </p:sp>
    </p:spTree>
    <p:extLst>
      <p:ext uri="{BB962C8B-B14F-4D97-AF65-F5344CB8AC3E}">
        <p14:creationId xmlns:p14="http://schemas.microsoft.com/office/powerpoint/2010/main" val="402843089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DARK1">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6" name="Picture 65">
            <a:extLst>
              <a:ext uri="{FF2B5EF4-FFF2-40B4-BE49-F238E27FC236}">
                <a16:creationId xmlns:a16="http://schemas.microsoft.com/office/drawing/2014/main" id="{67F11124-82EC-4269-B097-AA13626176B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8549" y="0"/>
            <a:ext cx="9119065" cy="5143500"/>
          </a:xfrm>
          <a:prstGeom prst="rect">
            <a:avLst/>
          </a:prstGeom>
        </p:spPr>
      </p:pic>
      <p:sp>
        <p:nvSpPr>
          <p:cNvPr id="34" name="Rectangle 38">
            <a:extLst>
              <a:ext uri="{FF2B5EF4-FFF2-40B4-BE49-F238E27FC236}">
                <a16:creationId xmlns:a16="http://schemas.microsoft.com/office/drawing/2014/main" id="{9C759BF4-95BD-4497-8F73-35566BC9CAF7}"/>
              </a:ext>
            </a:extLst>
          </p:cNvPr>
          <p:cNvSpPr/>
          <p:nvPr userDrawn="1"/>
        </p:nvSpPr>
        <p:spPr>
          <a:xfrm>
            <a:off x="-1" y="0"/>
            <a:ext cx="9144196" cy="5143500"/>
          </a:xfrm>
          <a:prstGeom prst="rect">
            <a:avLst/>
          </a:prstGeom>
          <a:solidFill>
            <a:srgbClr val="0032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lt1">
                  <a:alpha val="60000"/>
                </a:schemeClr>
              </a:solidFill>
            </a:endParaRPr>
          </a:p>
        </p:txBody>
      </p:sp>
      <p:grpSp>
        <p:nvGrpSpPr>
          <p:cNvPr id="4" name="Group 35" hidden="1">
            <a:extLst>
              <a:ext uri="{FF2B5EF4-FFF2-40B4-BE49-F238E27FC236}">
                <a16:creationId xmlns:a16="http://schemas.microsoft.com/office/drawing/2014/main" id="{F49FFC1C-3741-4844-8C3F-E4F557524424}"/>
              </a:ext>
            </a:extLst>
          </p:cNvPr>
          <p:cNvGrpSpPr/>
          <p:nvPr userDrawn="1"/>
        </p:nvGrpSpPr>
        <p:grpSpPr>
          <a:xfrm>
            <a:off x="-4923" y="-2"/>
            <a:ext cx="9201982" cy="5143502"/>
            <a:chOff x="-6566" y="-2"/>
            <a:chExt cx="12269309" cy="6858002"/>
          </a:xfrm>
        </p:grpSpPr>
        <p:sp>
          <p:nvSpPr>
            <p:cNvPr id="5" name="Rectangle 36">
              <a:extLst>
                <a:ext uri="{FF2B5EF4-FFF2-40B4-BE49-F238E27FC236}">
                  <a16:creationId xmlns:a16="http://schemas.microsoft.com/office/drawing/2014/main" id="{0BD74276-8ED2-4824-9998-0BAA3955CD95}"/>
                </a:ext>
              </a:extLst>
            </p:cNvPr>
            <p:cNvSpPr/>
            <p:nvPr userDrawn="1"/>
          </p:nvSpPr>
          <p:spPr>
            <a:xfrm>
              <a:off x="-6566" y="-2"/>
              <a:ext cx="12198565" cy="6858002"/>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974"/>
            </a:p>
          </p:txBody>
        </p:sp>
        <p:grpSp>
          <p:nvGrpSpPr>
            <p:cNvPr id="6" name="Group 37">
              <a:extLst>
                <a:ext uri="{FF2B5EF4-FFF2-40B4-BE49-F238E27FC236}">
                  <a16:creationId xmlns:a16="http://schemas.microsoft.com/office/drawing/2014/main" id="{978F2107-068F-4327-9136-6EB3073A4403}"/>
                </a:ext>
              </a:extLst>
            </p:cNvPr>
            <p:cNvGrpSpPr/>
            <p:nvPr userDrawn="1"/>
          </p:nvGrpSpPr>
          <p:grpSpPr>
            <a:xfrm>
              <a:off x="442260" y="3456849"/>
              <a:ext cx="11820483" cy="2970388"/>
              <a:chOff x="442260" y="3600153"/>
              <a:chExt cx="11820483" cy="2970388"/>
            </a:xfrm>
          </p:grpSpPr>
          <p:cxnSp>
            <p:nvCxnSpPr>
              <p:cNvPr id="7" name="Straight Connector 38">
                <a:extLst>
                  <a:ext uri="{FF2B5EF4-FFF2-40B4-BE49-F238E27FC236}">
                    <a16:creationId xmlns:a16="http://schemas.microsoft.com/office/drawing/2014/main" id="{B5909EFF-FFE7-4DCA-BB35-2930538F8575}"/>
                  </a:ext>
                </a:extLst>
              </p:cNvPr>
              <p:cNvCxnSpPr/>
              <p:nvPr userDrawn="1"/>
            </p:nvCxnSpPr>
            <p:spPr>
              <a:xfrm flipV="1">
                <a:off x="930228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8" name="Straight Connector 39">
                <a:extLst>
                  <a:ext uri="{FF2B5EF4-FFF2-40B4-BE49-F238E27FC236}">
                    <a16:creationId xmlns:a16="http://schemas.microsoft.com/office/drawing/2014/main" id="{BBF66BD5-8EBB-4321-AEA7-778A769BCD0F}"/>
                  </a:ext>
                </a:extLst>
              </p:cNvPr>
              <p:cNvCxnSpPr/>
              <p:nvPr userDrawn="1"/>
            </p:nvCxnSpPr>
            <p:spPr>
              <a:xfrm flipV="1">
                <a:off x="877305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9" name="Straight Connector 40">
                <a:extLst>
                  <a:ext uri="{FF2B5EF4-FFF2-40B4-BE49-F238E27FC236}">
                    <a16:creationId xmlns:a16="http://schemas.microsoft.com/office/drawing/2014/main" id="{B6105F55-6F73-4EAC-A6FE-341C1EDD082D}"/>
                  </a:ext>
                </a:extLst>
              </p:cNvPr>
              <p:cNvCxnSpPr/>
              <p:nvPr userDrawn="1"/>
            </p:nvCxnSpPr>
            <p:spPr>
              <a:xfrm flipV="1">
                <a:off x="8235524"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0" name="Straight Connector 41">
                <a:extLst>
                  <a:ext uri="{FF2B5EF4-FFF2-40B4-BE49-F238E27FC236}">
                    <a16:creationId xmlns:a16="http://schemas.microsoft.com/office/drawing/2014/main" id="{231C4A1D-0D18-4C45-8CD2-9B482D211697}"/>
                  </a:ext>
                </a:extLst>
              </p:cNvPr>
              <p:cNvCxnSpPr/>
              <p:nvPr userDrawn="1"/>
            </p:nvCxnSpPr>
            <p:spPr>
              <a:xfrm flipV="1">
                <a:off x="78660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1" name="Straight Connector 42">
                <a:extLst>
                  <a:ext uri="{FF2B5EF4-FFF2-40B4-BE49-F238E27FC236}">
                    <a16:creationId xmlns:a16="http://schemas.microsoft.com/office/drawing/2014/main" id="{887B699A-26D9-4993-847C-C919922EE7EC}"/>
                  </a:ext>
                </a:extLst>
              </p:cNvPr>
              <p:cNvCxnSpPr/>
              <p:nvPr userDrawn="1"/>
            </p:nvCxnSpPr>
            <p:spPr>
              <a:xfrm flipV="1">
                <a:off x="7498863"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2" name="Straight Connector 43">
                <a:extLst>
                  <a:ext uri="{FF2B5EF4-FFF2-40B4-BE49-F238E27FC236}">
                    <a16:creationId xmlns:a16="http://schemas.microsoft.com/office/drawing/2014/main" id="{2861B340-F5C1-4BA1-BA98-8D650473066B}"/>
                  </a:ext>
                </a:extLst>
              </p:cNvPr>
              <p:cNvCxnSpPr/>
              <p:nvPr userDrawn="1"/>
            </p:nvCxnSpPr>
            <p:spPr>
              <a:xfrm flipV="1">
                <a:off x="7127208"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3" name="Straight Connector 44">
                <a:extLst>
                  <a:ext uri="{FF2B5EF4-FFF2-40B4-BE49-F238E27FC236}">
                    <a16:creationId xmlns:a16="http://schemas.microsoft.com/office/drawing/2014/main" id="{C3568F9F-131F-4452-A304-F5E5399BCD8C}"/>
                  </a:ext>
                </a:extLst>
              </p:cNvPr>
              <p:cNvCxnSpPr/>
              <p:nvPr userDrawn="1"/>
            </p:nvCxnSpPr>
            <p:spPr>
              <a:xfrm flipV="1">
                <a:off x="675865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4" name="Straight Connector 45">
                <a:extLst>
                  <a:ext uri="{FF2B5EF4-FFF2-40B4-BE49-F238E27FC236}">
                    <a16:creationId xmlns:a16="http://schemas.microsoft.com/office/drawing/2014/main" id="{CF836D01-B716-45B7-86B0-7412F0310BC3}"/>
                  </a:ext>
                </a:extLst>
              </p:cNvPr>
              <p:cNvCxnSpPr/>
              <p:nvPr userDrawn="1"/>
            </p:nvCxnSpPr>
            <p:spPr>
              <a:xfrm flipV="1">
                <a:off x="638946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46">
                <a:extLst>
                  <a:ext uri="{FF2B5EF4-FFF2-40B4-BE49-F238E27FC236}">
                    <a16:creationId xmlns:a16="http://schemas.microsoft.com/office/drawing/2014/main" id="{456D7560-3022-407D-A56A-387D1CF7CBBE}"/>
                  </a:ext>
                </a:extLst>
              </p:cNvPr>
              <p:cNvCxnSpPr/>
              <p:nvPr userDrawn="1"/>
            </p:nvCxnSpPr>
            <p:spPr>
              <a:xfrm flipV="1">
                <a:off x="6009868" y="3607282"/>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6" name="Straight Connector 47">
                <a:extLst>
                  <a:ext uri="{FF2B5EF4-FFF2-40B4-BE49-F238E27FC236}">
                    <a16:creationId xmlns:a16="http://schemas.microsoft.com/office/drawing/2014/main" id="{C7A0A529-063D-45DD-8385-C74DBDC59E7E}"/>
                  </a:ext>
                </a:extLst>
              </p:cNvPr>
              <p:cNvCxnSpPr/>
              <p:nvPr userDrawn="1"/>
            </p:nvCxnSpPr>
            <p:spPr>
              <a:xfrm flipV="1">
                <a:off x="56439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7" name="Straight Connector 48">
                <a:extLst>
                  <a:ext uri="{FF2B5EF4-FFF2-40B4-BE49-F238E27FC236}">
                    <a16:creationId xmlns:a16="http://schemas.microsoft.com/office/drawing/2014/main" id="{A931E34D-B55F-40AD-83AF-7163B7D714F7}"/>
                  </a:ext>
                </a:extLst>
              </p:cNvPr>
              <p:cNvCxnSpPr/>
              <p:nvPr userDrawn="1"/>
            </p:nvCxnSpPr>
            <p:spPr>
              <a:xfrm flipV="1">
                <a:off x="526926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8" name="Straight Connector 49">
                <a:extLst>
                  <a:ext uri="{FF2B5EF4-FFF2-40B4-BE49-F238E27FC236}">
                    <a16:creationId xmlns:a16="http://schemas.microsoft.com/office/drawing/2014/main" id="{85C0AB43-36CD-4E1C-BBD6-F6E40C7E2D07}"/>
                  </a:ext>
                </a:extLst>
              </p:cNvPr>
              <p:cNvCxnSpPr/>
              <p:nvPr userDrawn="1"/>
            </p:nvCxnSpPr>
            <p:spPr>
              <a:xfrm flipV="1">
                <a:off x="48896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9" name="Straight Connector 50">
                <a:extLst>
                  <a:ext uri="{FF2B5EF4-FFF2-40B4-BE49-F238E27FC236}">
                    <a16:creationId xmlns:a16="http://schemas.microsoft.com/office/drawing/2014/main" id="{78CD91FC-28C9-4AC7-87D2-3236ADA79432}"/>
                  </a:ext>
                </a:extLst>
              </p:cNvPr>
              <p:cNvCxnSpPr/>
              <p:nvPr userDrawn="1"/>
            </p:nvCxnSpPr>
            <p:spPr>
              <a:xfrm flipV="1">
                <a:off x="452332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0" name="Straight Connector 51">
                <a:extLst>
                  <a:ext uri="{FF2B5EF4-FFF2-40B4-BE49-F238E27FC236}">
                    <a16:creationId xmlns:a16="http://schemas.microsoft.com/office/drawing/2014/main" id="{43CC5094-48A5-4786-A10E-9CE8FDA8F34F}"/>
                  </a:ext>
                </a:extLst>
              </p:cNvPr>
              <p:cNvCxnSpPr/>
              <p:nvPr userDrawn="1"/>
            </p:nvCxnSpPr>
            <p:spPr>
              <a:xfrm flipV="1">
                <a:off x="415592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1" name="Straight Connector 52">
                <a:extLst>
                  <a:ext uri="{FF2B5EF4-FFF2-40B4-BE49-F238E27FC236}">
                    <a16:creationId xmlns:a16="http://schemas.microsoft.com/office/drawing/2014/main" id="{B1CF75A4-9F1F-48F6-AFDA-C7897F2C1B55}"/>
                  </a:ext>
                </a:extLst>
              </p:cNvPr>
              <p:cNvCxnSpPr/>
              <p:nvPr userDrawn="1"/>
            </p:nvCxnSpPr>
            <p:spPr>
              <a:xfrm flipV="1">
                <a:off x="3786582"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2" name="Straight Connector 53">
                <a:extLst>
                  <a:ext uri="{FF2B5EF4-FFF2-40B4-BE49-F238E27FC236}">
                    <a16:creationId xmlns:a16="http://schemas.microsoft.com/office/drawing/2014/main" id="{D8B3EC32-3BCC-4CF3-A8AB-D5695C387FB1}"/>
                  </a:ext>
                </a:extLst>
              </p:cNvPr>
              <p:cNvCxnSpPr/>
              <p:nvPr userDrawn="1"/>
            </p:nvCxnSpPr>
            <p:spPr>
              <a:xfrm flipV="1">
                <a:off x="342049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54">
                <a:extLst>
                  <a:ext uri="{FF2B5EF4-FFF2-40B4-BE49-F238E27FC236}">
                    <a16:creationId xmlns:a16="http://schemas.microsoft.com/office/drawing/2014/main" id="{646D2636-826F-4188-AECD-8E9F547C330E}"/>
                  </a:ext>
                </a:extLst>
              </p:cNvPr>
              <p:cNvCxnSpPr/>
              <p:nvPr userDrawn="1"/>
            </p:nvCxnSpPr>
            <p:spPr>
              <a:xfrm flipV="1">
                <a:off x="305109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4" name="Straight Connector 55">
                <a:extLst>
                  <a:ext uri="{FF2B5EF4-FFF2-40B4-BE49-F238E27FC236}">
                    <a16:creationId xmlns:a16="http://schemas.microsoft.com/office/drawing/2014/main" id="{D5190618-4665-4F2E-8844-020AD30239F6}"/>
                  </a:ext>
                </a:extLst>
              </p:cNvPr>
              <p:cNvCxnSpPr/>
              <p:nvPr userDrawn="1"/>
            </p:nvCxnSpPr>
            <p:spPr>
              <a:xfrm flipV="1">
                <a:off x="267428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5" name="Straight Connector 56">
                <a:extLst>
                  <a:ext uri="{FF2B5EF4-FFF2-40B4-BE49-F238E27FC236}">
                    <a16:creationId xmlns:a16="http://schemas.microsoft.com/office/drawing/2014/main" id="{E501E497-7672-440E-967B-911C1D6B4B10}"/>
                  </a:ext>
                </a:extLst>
              </p:cNvPr>
              <p:cNvCxnSpPr/>
              <p:nvPr userDrawn="1"/>
            </p:nvCxnSpPr>
            <p:spPr>
              <a:xfrm flipV="1">
                <a:off x="23085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6" name="Straight Connector 57">
                <a:extLst>
                  <a:ext uri="{FF2B5EF4-FFF2-40B4-BE49-F238E27FC236}">
                    <a16:creationId xmlns:a16="http://schemas.microsoft.com/office/drawing/2014/main" id="{8A688C29-83E0-4CC9-A8C5-B6B30A57710C}"/>
                  </a:ext>
                </a:extLst>
              </p:cNvPr>
              <p:cNvCxnSpPr/>
              <p:nvPr userDrawn="1"/>
            </p:nvCxnSpPr>
            <p:spPr>
              <a:xfrm flipV="1">
                <a:off x="193107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58">
                <a:extLst>
                  <a:ext uri="{FF2B5EF4-FFF2-40B4-BE49-F238E27FC236}">
                    <a16:creationId xmlns:a16="http://schemas.microsoft.com/office/drawing/2014/main" id="{8D3348AE-2C08-472A-92E4-12BF79B738D1}"/>
                  </a:ext>
                </a:extLst>
              </p:cNvPr>
              <p:cNvCxnSpPr/>
              <p:nvPr userDrawn="1"/>
            </p:nvCxnSpPr>
            <p:spPr>
              <a:xfrm flipV="1">
                <a:off x="155844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8" name="Straight Connector 59">
                <a:extLst>
                  <a:ext uri="{FF2B5EF4-FFF2-40B4-BE49-F238E27FC236}">
                    <a16:creationId xmlns:a16="http://schemas.microsoft.com/office/drawing/2014/main" id="{D93531AE-9D57-49CA-BC46-F7384685F786}"/>
                  </a:ext>
                </a:extLst>
              </p:cNvPr>
              <p:cNvCxnSpPr/>
              <p:nvPr userDrawn="1"/>
            </p:nvCxnSpPr>
            <p:spPr>
              <a:xfrm flipV="1">
                <a:off x="11883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9" name="Straight Connector 60">
                <a:extLst>
                  <a:ext uri="{FF2B5EF4-FFF2-40B4-BE49-F238E27FC236}">
                    <a16:creationId xmlns:a16="http://schemas.microsoft.com/office/drawing/2014/main" id="{6130565B-76F2-434C-8896-54E337D6B462}"/>
                  </a:ext>
                </a:extLst>
              </p:cNvPr>
              <p:cNvCxnSpPr/>
              <p:nvPr userDrawn="1"/>
            </p:nvCxnSpPr>
            <p:spPr>
              <a:xfrm flipV="1">
                <a:off x="81408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0" name="Straight Connector 61">
                <a:extLst>
                  <a:ext uri="{FF2B5EF4-FFF2-40B4-BE49-F238E27FC236}">
                    <a16:creationId xmlns:a16="http://schemas.microsoft.com/office/drawing/2014/main" id="{A0D45B84-40CC-46CF-ACE4-C3A1732817B3}"/>
                  </a:ext>
                </a:extLst>
              </p:cNvPr>
              <p:cNvCxnSpPr/>
              <p:nvPr userDrawn="1"/>
            </p:nvCxnSpPr>
            <p:spPr>
              <a:xfrm flipV="1">
                <a:off x="4422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grpSp>
      </p:grpSp>
      <p:sp>
        <p:nvSpPr>
          <p:cNvPr id="2" name="Titolo 1">
            <a:extLst>
              <a:ext uri="{FF2B5EF4-FFF2-40B4-BE49-F238E27FC236}">
                <a16:creationId xmlns:a16="http://schemas.microsoft.com/office/drawing/2014/main" id="{07D574C9-96B2-42EF-A9BC-D62E458D5C9F}"/>
              </a:ext>
            </a:extLst>
          </p:cNvPr>
          <p:cNvSpPr>
            <a:spLocks noGrp="1"/>
          </p:cNvSpPr>
          <p:nvPr>
            <p:ph type="title" hasCustomPrompt="1"/>
          </p:nvPr>
        </p:nvSpPr>
        <p:spPr/>
        <p:txBody>
          <a:bodyPr/>
          <a:lstStyle/>
          <a:p>
            <a:r>
              <a:rPr lang="en-GB" altLang="en-US" noProof="0"/>
              <a:t>CLICK TO EDIT MASTER TITLE STYLE</a:t>
            </a:r>
            <a:endParaRPr lang="en-GB" noProof="0"/>
          </a:p>
        </p:txBody>
      </p:sp>
      <p:sp>
        <p:nvSpPr>
          <p:cNvPr id="3" name="Content Placeholder 2">
            <a:extLst>
              <a:ext uri="{FF2B5EF4-FFF2-40B4-BE49-F238E27FC236}">
                <a16:creationId xmlns:a16="http://schemas.microsoft.com/office/drawing/2014/main" id="{3B009754-3A1E-461E-B289-FE7FC85C2E42}"/>
              </a:ext>
            </a:extLst>
          </p:cNvPr>
          <p:cNvSpPr>
            <a:spLocks noGrp="1"/>
          </p:cNvSpPr>
          <p:nvPr>
            <p:ph idx="1"/>
          </p:nvPr>
        </p:nvSpPr>
        <p:spPr>
          <a:xfrm>
            <a:off x="164251" y="661500"/>
            <a:ext cx="8799538" cy="3996000"/>
          </a:xfrm>
        </p:spPr>
        <p:txBody>
          <a:bodyPr/>
          <a:lstStyle>
            <a:lvl1pPr>
              <a:defRPr sz="1346"/>
            </a:lvl1pPr>
            <a:lvl2pPr>
              <a:defRPr sz="1346"/>
            </a:lvl2pPr>
            <a:lvl3pPr>
              <a:defRPr sz="1346"/>
            </a:lvl3pPr>
            <a:lvl4pPr>
              <a:defRPr sz="1346"/>
            </a:lvl4pPr>
            <a:lvl5pPr>
              <a:defRPr sz="1346"/>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pic>
        <p:nvPicPr>
          <p:cNvPr id="93" name="Picture 58">
            <a:extLst>
              <a:ext uri="{FF2B5EF4-FFF2-40B4-BE49-F238E27FC236}">
                <a16:creationId xmlns:a16="http://schemas.microsoft.com/office/drawing/2014/main" id="{FACF339E-D219-4088-BAC1-2C9C82F81394}"/>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727486" y="-162064"/>
            <a:ext cx="1566137" cy="985500"/>
          </a:xfrm>
          <a:prstGeom prst="rect">
            <a:avLst/>
          </a:prstGeom>
        </p:spPr>
      </p:pic>
      <p:sp>
        <p:nvSpPr>
          <p:cNvPr id="31" name="Text Box 38">
            <a:extLst>
              <a:ext uri="{FF2B5EF4-FFF2-40B4-BE49-F238E27FC236}">
                <a16:creationId xmlns:a16="http://schemas.microsoft.com/office/drawing/2014/main" id="{877F5B03-CBC3-47CB-9BB2-474A78C4A2D4}"/>
              </a:ext>
            </a:extLst>
          </p:cNvPr>
          <p:cNvSpPr txBox="1">
            <a:spLocks noChangeArrowheads="1"/>
          </p:cNvSpPr>
          <p:nvPr userDrawn="1"/>
        </p:nvSpPr>
        <p:spPr bwMode="auto">
          <a:xfrm>
            <a:off x="6137671" y="4651287"/>
            <a:ext cx="2805949" cy="1843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rIns="0">
            <a:spAutoFit/>
          </a:bodyPr>
          <a:lstStyle/>
          <a:p>
            <a:pPr lvl="2" algn="r">
              <a:spcBef>
                <a:spcPct val="50000"/>
              </a:spcBef>
            </a:pPr>
            <a:fld id="{BBA2E11D-44E1-43DD-A173-928128880055}" type="slidenum">
              <a:rPr lang="en-GB" sz="598" noProof="1" smtClean="0">
                <a:solidFill>
                  <a:srgbClr val="8197A6"/>
                </a:solidFill>
                <a:latin typeface="Arial" charset="0"/>
                <a:ea typeface="Arial" charset="0"/>
                <a:cs typeface="Arial" charset="0"/>
              </a:rPr>
              <a:pPr lvl="2" algn="r">
                <a:spcBef>
                  <a:spcPct val="50000"/>
                </a:spcBef>
              </a:pPr>
              <a:t>‹#›</a:t>
            </a:fld>
            <a:endParaRPr lang="en-GB" sz="598" b="0" i="0" noProof="0">
              <a:solidFill>
                <a:srgbClr val="8197A6"/>
              </a:solidFill>
              <a:latin typeface="Arial" charset="0"/>
              <a:ea typeface="Arial" charset="0"/>
              <a:cs typeface="Arial" charset="0"/>
            </a:endParaRPr>
          </a:p>
        </p:txBody>
      </p:sp>
      <p:cxnSp>
        <p:nvCxnSpPr>
          <p:cNvPr id="62" name="Straight Connector 61">
            <a:extLst>
              <a:ext uri="{FF2B5EF4-FFF2-40B4-BE49-F238E27FC236}">
                <a16:creationId xmlns:a16="http://schemas.microsoft.com/office/drawing/2014/main" id="{29EE444F-6605-400F-BF7E-C6FB5D4308CE}"/>
              </a:ext>
            </a:extLst>
          </p:cNvPr>
          <p:cNvCxnSpPr>
            <a:cxnSpLocks/>
          </p:cNvCxnSpPr>
          <p:nvPr userDrawn="1"/>
        </p:nvCxnSpPr>
        <p:spPr>
          <a:xfrm>
            <a:off x="165624" y="4817228"/>
            <a:ext cx="8777997"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D20DA465-76C5-4858-B030-FBB9CA538CD7}"/>
              </a:ext>
            </a:extLst>
          </p:cNvPr>
          <p:cNvCxnSpPr/>
          <p:nvPr userDrawn="1"/>
        </p:nvCxnSpPr>
        <p:spPr>
          <a:xfrm>
            <a:off x="163250" y="661645"/>
            <a:ext cx="8802231"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119" name="Picture 5">
            <a:extLst>
              <a:ext uri="{FF2B5EF4-FFF2-40B4-BE49-F238E27FC236}">
                <a16:creationId xmlns:a16="http://schemas.microsoft.com/office/drawing/2014/main" id="{F46AEE21-774A-4AB5-ADC4-A6979F397CFE}"/>
              </a:ext>
            </a:extLst>
          </p:cNvPr>
          <p:cNvPicPr>
            <a:picLocks/>
          </p:cNvPicPr>
          <p:nvPr userDrawn="1"/>
        </p:nvPicPr>
        <p:blipFill>
          <a:blip r:embed="rId5" cstate="email">
            <a:extLst>
              <a:ext uri="{28A0092B-C50C-407E-A947-70E740481C1C}">
                <a14:useLocalDpi xmlns:a14="http://schemas.microsoft.com/office/drawing/2010/main"/>
              </a:ext>
            </a:extLst>
          </a:blip>
          <a:stretch>
            <a:fillRect/>
          </a:stretch>
        </p:blipFill>
        <p:spPr>
          <a:xfrm>
            <a:off x="7735947" y="4938300"/>
            <a:ext cx="1225150" cy="78300"/>
          </a:xfrm>
          <a:prstGeom prst="rect">
            <a:avLst/>
          </a:prstGeom>
        </p:spPr>
      </p:pic>
      <p:grpSp>
        <p:nvGrpSpPr>
          <p:cNvPr id="120" name="Group 119">
            <a:extLst>
              <a:ext uri="{FF2B5EF4-FFF2-40B4-BE49-F238E27FC236}">
                <a16:creationId xmlns:a16="http://schemas.microsoft.com/office/drawing/2014/main" id="{B62DEE40-2A6F-48B4-B614-F9FFD314DAD6}"/>
              </a:ext>
            </a:extLst>
          </p:cNvPr>
          <p:cNvGrpSpPr/>
          <p:nvPr userDrawn="1"/>
        </p:nvGrpSpPr>
        <p:grpSpPr>
          <a:xfrm>
            <a:off x="169553" y="4927302"/>
            <a:ext cx="7201866" cy="108086"/>
            <a:chOff x="1076500" y="4469696"/>
            <a:chExt cx="9628745" cy="144114"/>
          </a:xfrm>
        </p:grpSpPr>
        <p:pic>
          <p:nvPicPr>
            <p:cNvPr id="121" name="Picture 120" descr="de.png">
              <a:extLst>
                <a:ext uri="{FF2B5EF4-FFF2-40B4-BE49-F238E27FC236}">
                  <a16:creationId xmlns:a16="http://schemas.microsoft.com/office/drawing/2014/main" id="{A970B62A-0203-4A19-A455-F20B73D59B54}"/>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76500" y="4469696"/>
              <a:ext cx="217977" cy="144114"/>
            </a:xfrm>
            <a:prstGeom prst="rect">
              <a:avLst/>
            </a:prstGeom>
            <a:ln>
              <a:noFill/>
            </a:ln>
          </p:spPr>
        </p:pic>
        <p:pic>
          <p:nvPicPr>
            <p:cNvPr id="122" name="Picture 121" descr="at.png">
              <a:extLst>
                <a:ext uri="{FF2B5EF4-FFF2-40B4-BE49-F238E27FC236}">
                  <a16:creationId xmlns:a16="http://schemas.microsoft.com/office/drawing/2014/main" id="{2118AA6D-2BA2-4486-A409-BE12E03391A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47640" y="4469696"/>
              <a:ext cx="217977" cy="144114"/>
            </a:xfrm>
            <a:prstGeom prst="rect">
              <a:avLst/>
            </a:prstGeom>
            <a:ln>
              <a:noFill/>
            </a:ln>
          </p:spPr>
        </p:pic>
        <p:pic>
          <p:nvPicPr>
            <p:cNvPr id="123" name="Picture 122" descr="be.png">
              <a:extLst>
                <a:ext uri="{FF2B5EF4-FFF2-40B4-BE49-F238E27FC236}">
                  <a16:creationId xmlns:a16="http://schemas.microsoft.com/office/drawing/2014/main" id="{910F3EC6-2D46-4307-8994-5D4E9146B914}"/>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818780" y="4469696"/>
              <a:ext cx="217977" cy="144114"/>
            </a:xfrm>
            <a:prstGeom prst="rect">
              <a:avLst/>
            </a:prstGeom>
            <a:ln>
              <a:noFill/>
            </a:ln>
          </p:spPr>
        </p:pic>
        <p:pic>
          <p:nvPicPr>
            <p:cNvPr id="124" name="Picture 123" descr="dk.png">
              <a:extLst>
                <a:ext uri="{FF2B5EF4-FFF2-40B4-BE49-F238E27FC236}">
                  <a16:creationId xmlns:a16="http://schemas.microsoft.com/office/drawing/2014/main" id="{279315D7-7027-46F2-8BB6-616A1A632D35}"/>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189920" y="4469696"/>
              <a:ext cx="217977" cy="144114"/>
            </a:xfrm>
            <a:prstGeom prst="rect">
              <a:avLst/>
            </a:prstGeom>
            <a:ln>
              <a:noFill/>
            </a:ln>
          </p:spPr>
        </p:pic>
        <p:pic>
          <p:nvPicPr>
            <p:cNvPr id="125" name="Picture 124" descr="es.png">
              <a:extLst>
                <a:ext uri="{FF2B5EF4-FFF2-40B4-BE49-F238E27FC236}">
                  <a16:creationId xmlns:a16="http://schemas.microsoft.com/office/drawing/2014/main" id="{2DC21960-D345-4761-90DF-C265D8FC9B60}"/>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561060" y="4469696"/>
              <a:ext cx="217977" cy="144114"/>
            </a:xfrm>
            <a:prstGeom prst="rect">
              <a:avLst/>
            </a:prstGeom>
            <a:ln>
              <a:noFill/>
            </a:ln>
          </p:spPr>
        </p:pic>
        <p:pic>
          <p:nvPicPr>
            <p:cNvPr id="126" name="Picture 125" descr="ee.png">
              <a:extLst>
                <a:ext uri="{FF2B5EF4-FFF2-40B4-BE49-F238E27FC236}">
                  <a16:creationId xmlns:a16="http://schemas.microsoft.com/office/drawing/2014/main" id="{AE732C6B-6E77-4297-AB9C-876958CFC443}"/>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2932200" y="4469696"/>
              <a:ext cx="217977" cy="144114"/>
            </a:xfrm>
            <a:prstGeom prst="rect">
              <a:avLst/>
            </a:prstGeom>
            <a:ln>
              <a:noFill/>
            </a:ln>
          </p:spPr>
        </p:pic>
        <p:pic>
          <p:nvPicPr>
            <p:cNvPr id="127" name="Picture 126" descr="fi.png">
              <a:extLst>
                <a:ext uri="{FF2B5EF4-FFF2-40B4-BE49-F238E27FC236}">
                  <a16:creationId xmlns:a16="http://schemas.microsoft.com/office/drawing/2014/main" id="{88E809BD-3DCE-4D00-80F9-6E4F8ADF7CD3}"/>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3303340" y="4469696"/>
              <a:ext cx="217977" cy="144114"/>
            </a:xfrm>
            <a:prstGeom prst="rect">
              <a:avLst/>
            </a:prstGeom>
            <a:ln>
              <a:noFill/>
            </a:ln>
          </p:spPr>
        </p:pic>
        <p:pic>
          <p:nvPicPr>
            <p:cNvPr id="128" name="Picture 127" descr="fr.png">
              <a:extLst>
                <a:ext uri="{FF2B5EF4-FFF2-40B4-BE49-F238E27FC236}">
                  <a16:creationId xmlns:a16="http://schemas.microsoft.com/office/drawing/2014/main" id="{A08EF01A-0FFE-4318-A5B8-BCD112CEF2E4}"/>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674480" y="4469696"/>
              <a:ext cx="217977" cy="144114"/>
            </a:xfrm>
            <a:prstGeom prst="rect">
              <a:avLst/>
            </a:prstGeom>
            <a:ln>
              <a:noFill/>
            </a:ln>
          </p:spPr>
        </p:pic>
        <p:pic>
          <p:nvPicPr>
            <p:cNvPr id="129" name="Picture 128" descr="gr.png">
              <a:extLst>
                <a:ext uri="{FF2B5EF4-FFF2-40B4-BE49-F238E27FC236}">
                  <a16:creationId xmlns:a16="http://schemas.microsoft.com/office/drawing/2014/main" id="{59E0B1D7-1A7A-4B91-9F22-40878A373EAC}"/>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045620" y="4469696"/>
              <a:ext cx="217977" cy="144114"/>
            </a:xfrm>
            <a:prstGeom prst="rect">
              <a:avLst/>
            </a:prstGeom>
            <a:ln>
              <a:noFill/>
            </a:ln>
          </p:spPr>
        </p:pic>
        <p:pic>
          <p:nvPicPr>
            <p:cNvPr id="130" name="Picture 129" descr="hu.png">
              <a:extLst>
                <a:ext uri="{FF2B5EF4-FFF2-40B4-BE49-F238E27FC236}">
                  <a16:creationId xmlns:a16="http://schemas.microsoft.com/office/drawing/2014/main" id="{28891A48-D5B6-4788-8B1F-E988F7E6AD0F}"/>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416760" y="4469696"/>
              <a:ext cx="217977" cy="144114"/>
            </a:xfrm>
            <a:prstGeom prst="rect">
              <a:avLst/>
            </a:prstGeom>
            <a:ln>
              <a:noFill/>
            </a:ln>
          </p:spPr>
        </p:pic>
        <p:pic>
          <p:nvPicPr>
            <p:cNvPr id="131" name="Picture 130" descr="ie.png">
              <a:extLst>
                <a:ext uri="{FF2B5EF4-FFF2-40B4-BE49-F238E27FC236}">
                  <a16:creationId xmlns:a16="http://schemas.microsoft.com/office/drawing/2014/main" id="{769D02BD-EE9A-4A79-8AD6-9EA0337CB179}"/>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4787900" y="4469696"/>
              <a:ext cx="217977" cy="144114"/>
            </a:xfrm>
            <a:prstGeom prst="rect">
              <a:avLst/>
            </a:prstGeom>
            <a:ln>
              <a:noFill/>
            </a:ln>
          </p:spPr>
        </p:pic>
        <p:pic>
          <p:nvPicPr>
            <p:cNvPr id="132" name="Picture 131" descr="it.png">
              <a:extLst>
                <a:ext uri="{FF2B5EF4-FFF2-40B4-BE49-F238E27FC236}">
                  <a16:creationId xmlns:a16="http://schemas.microsoft.com/office/drawing/2014/main" id="{45A7C867-FE7D-4AF0-A116-BC26BEAB11F6}"/>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5159040" y="4469696"/>
              <a:ext cx="217977" cy="144114"/>
            </a:xfrm>
            <a:prstGeom prst="rect">
              <a:avLst/>
            </a:prstGeom>
            <a:ln>
              <a:noFill/>
            </a:ln>
          </p:spPr>
        </p:pic>
        <p:pic>
          <p:nvPicPr>
            <p:cNvPr id="133" name="Picture 132" descr="lu.png">
              <a:extLst>
                <a:ext uri="{FF2B5EF4-FFF2-40B4-BE49-F238E27FC236}">
                  <a16:creationId xmlns:a16="http://schemas.microsoft.com/office/drawing/2014/main" id="{F043634E-08BA-45EB-AF36-C21730124774}"/>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5530180" y="4469696"/>
              <a:ext cx="217977" cy="144114"/>
            </a:xfrm>
            <a:prstGeom prst="rect">
              <a:avLst/>
            </a:prstGeom>
            <a:ln>
              <a:noFill/>
            </a:ln>
          </p:spPr>
        </p:pic>
        <p:pic>
          <p:nvPicPr>
            <p:cNvPr id="134" name="Picture 133" descr="no.png">
              <a:extLst>
                <a:ext uri="{FF2B5EF4-FFF2-40B4-BE49-F238E27FC236}">
                  <a16:creationId xmlns:a16="http://schemas.microsoft.com/office/drawing/2014/main" id="{8F83A6EA-60BE-449A-BE15-F7171AF6DBB1}"/>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5901320" y="4469696"/>
              <a:ext cx="217977" cy="144114"/>
            </a:xfrm>
            <a:prstGeom prst="rect">
              <a:avLst/>
            </a:prstGeom>
            <a:ln>
              <a:noFill/>
            </a:ln>
          </p:spPr>
        </p:pic>
        <p:pic>
          <p:nvPicPr>
            <p:cNvPr id="135" name="Picture 134" descr="nl.png">
              <a:extLst>
                <a:ext uri="{FF2B5EF4-FFF2-40B4-BE49-F238E27FC236}">
                  <a16:creationId xmlns:a16="http://schemas.microsoft.com/office/drawing/2014/main" id="{5C53ADEC-5298-435F-9085-28BC66C7784A}"/>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6272460" y="4469696"/>
              <a:ext cx="217977" cy="144114"/>
            </a:xfrm>
            <a:prstGeom prst="rect">
              <a:avLst/>
            </a:prstGeom>
            <a:ln>
              <a:noFill/>
            </a:ln>
          </p:spPr>
        </p:pic>
        <p:pic>
          <p:nvPicPr>
            <p:cNvPr id="136" name="Picture 135" descr="pl.png">
              <a:extLst>
                <a:ext uri="{FF2B5EF4-FFF2-40B4-BE49-F238E27FC236}">
                  <a16:creationId xmlns:a16="http://schemas.microsoft.com/office/drawing/2014/main" id="{276E3270-CC55-41C4-BFD3-1780C5D76069}"/>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6643600" y="4469696"/>
              <a:ext cx="217977" cy="144114"/>
            </a:xfrm>
            <a:prstGeom prst="rect">
              <a:avLst/>
            </a:prstGeom>
            <a:ln>
              <a:noFill/>
            </a:ln>
          </p:spPr>
        </p:pic>
        <p:pic>
          <p:nvPicPr>
            <p:cNvPr id="137" name="Picture 136" descr="pt.png">
              <a:extLst>
                <a:ext uri="{FF2B5EF4-FFF2-40B4-BE49-F238E27FC236}">
                  <a16:creationId xmlns:a16="http://schemas.microsoft.com/office/drawing/2014/main" id="{410F4D53-E973-43D1-B451-43DE79BFD5D6}"/>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7014740" y="4469696"/>
              <a:ext cx="217977" cy="144114"/>
            </a:xfrm>
            <a:prstGeom prst="rect">
              <a:avLst/>
            </a:prstGeom>
            <a:ln>
              <a:noFill/>
            </a:ln>
          </p:spPr>
        </p:pic>
        <p:pic>
          <p:nvPicPr>
            <p:cNvPr id="138" name="Picture 137" descr="cz.png">
              <a:extLst>
                <a:ext uri="{FF2B5EF4-FFF2-40B4-BE49-F238E27FC236}">
                  <a16:creationId xmlns:a16="http://schemas.microsoft.com/office/drawing/2014/main" id="{47413069-E476-4EA7-BFEB-82383ADA32F1}"/>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7385880" y="4469696"/>
              <a:ext cx="217977" cy="144114"/>
            </a:xfrm>
            <a:prstGeom prst="rect">
              <a:avLst/>
            </a:prstGeom>
            <a:ln>
              <a:noFill/>
            </a:ln>
          </p:spPr>
        </p:pic>
        <p:pic>
          <p:nvPicPr>
            <p:cNvPr id="139" name="Picture 138" descr="ro.png">
              <a:extLst>
                <a:ext uri="{FF2B5EF4-FFF2-40B4-BE49-F238E27FC236}">
                  <a16:creationId xmlns:a16="http://schemas.microsoft.com/office/drawing/2014/main" id="{0611F224-68EE-4B38-8DDF-874AA3F9B49D}"/>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7757020" y="4469696"/>
              <a:ext cx="217977" cy="144114"/>
            </a:xfrm>
            <a:prstGeom prst="rect">
              <a:avLst/>
            </a:prstGeom>
            <a:ln>
              <a:noFill/>
            </a:ln>
          </p:spPr>
        </p:pic>
        <p:pic>
          <p:nvPicPr>
            <p:cNvPr id="140" name="Picture 139" descr="se.png">
              <a:extLst>
                <a:ext uri="{FF2B5EF4-FFF2-40B4-BE49-F238E27FC236}">
                  <a16:creationId xmlns:a16="http://schemas.microsoft.com/office/drawing/2014/main" id="{77B092B8-38B2-4D25-BC43-B0AE871D9F2D}"/>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8499300" y="4469696"/>
              <a:ext cx="217977" cy="144114"/>
            </a:xfrm>
            <a:prstGeom prst="rect">
              <a:avLst/>
            </a:prstGeom>
            <a:ln>
              <a:noFill/>
            </a:ln>
          </p:spPr>
        </p:pic>
        <p:pic>
          <p:nvPicPr>
            <p:cNvPr id="141" name="Picture 140" descr="ch.png">
              <a:extLst>
                <a:ext uri="{FF2B5EF4-FFF2-40B4-BE49-F238E27FC236}">
                  <a16:creationId xmlns:a16="http://schemas.microsoft.com/office/drawing/2014/main" id="{08EEFAF5-09B6-479C-AACD-9EDAE9A11B79}"/>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8870442" y="4469696"/>
              <a:ext cx="217977" cy="144114"/>
            </a:xfrm>
            <a:prstGeom prst="rect">
              <a:avLst/>
            </a:prstGeom>
            <a:ln>
              <a:noFill/>
            </a:ln>
          </p:spPr>
        </p:pic>
        <p:pic>
          <p:nvPicPr>
            <p:cNvPr id="142" name="Picture 141" descr="uk.png">
              <a:extLst>
                <a:ext uri="{FF2B5EF4-FFF2-40B4-BE49-F238E27FC236}">
                  <a16:creationId xmlns:a16="http://schemas.microsoft.com/office/drawing/2014/main" id="{B3C491C5-2561-4BBA-9E30-8910CC5C9C18}"/>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8128160" y="4469696"/>
              <a:ext cx="217977" cy="144114"/>
            </a:xfrm>
            <a:prstGeom prst="rect">
              <a:avLst/>
            </a:prstGeom>
            <a:ln>
              <a:noFill/>
            </a:ln>
          </p:spPr>
        </p:pic>
        <p:pic>
          <p:nvPicPr>
            <p:cNvPr id="143" name="Picture 142">
              <a:extLst>
                <a:ext uri="{FF2B5EF4-FFF2-40B4-BE49-F238E27FC236}">
                  <a16:creationId xmlns:a16="http://schemas.microsoft.com/office/drawing/2014/main" id="{1A87645F-DA8D-4EBE-90AE-0C0110F2E751}"/>
                </a:ext>
              </a:extLst>
            </p:cNvPr>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9408598" y="4469696"/>
              <a:ext cx="216000" cy="144000"/>
            </a:xfrm>
            <a:prstGeom prst="rect">
              <a:avLst/>
            </a:prstGeom>
          </p:spPr>
        </p:pic>
        <p:pic>
          <p:nvPicPr>
            <p:cNvPr id="144" name="Picture 143">
              <a:extLst>
                <a:ext uri="{FF2B5EF4-FFF2-40B4-BE49-F238E27FC236}">
                  <a16:creationId xmlns:a16="http://schemas.microsoft.com/office/drawing/2014/main" id="{EAECBD0D-E692-4C4E-AB5C-2D881A4C4AF0}"/>
                </a:ext>
              </a:extLst>
            </p:cNvPr>
            <p:cNvPicPr>
              <a:picLocks noChangeAspect="1"/>
            </p:cNvPicPr>
            <p:nvPr userDrawn="1"/>
          </p:nvPicPr>
          <p:blipFill>
            <a:blip r:embed="rId29"/>
            <a:stretch>
              <a:fillRect/>
            </a:stretch>
          </p:blipFill>
          <p:spPr>
            <a:xfrm>
              <a:off x="9768386" y="4469696"/>
              <a:ext cx="216000" cy="144000"/>
            </a:xfrm>
            <a:prstGeom prst="rect">
              <a:avLst/>
            </a:prstGeom>
          </p:spPr>
        </p:pic>
        <p:pic>
          <p:nvPicPr>
            <p:cNvPr id="145" name="Picture 144" descr="ca.png">
              <a:extLst>
                <a:ext uri="{FF2B5EF4-FFF2-40B4-BE49-F238E27FC236}">
                  <a16:creationId xmlns:a16="http://schemas.microsoft.com/office/drawing/2014/main" id="{EB46C3C7-C174-477F-B584-AC79193E1806}"/>
                </a:ext>
              </a:extLst>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0489245" y="4469696"/>
              <a:ext cx="216000" cy="142807"/>
            </a:xfrm>
            <a:prstGeom prst="rect">
              <a:avLst/>
            </a:prstGeom>
            <a:ln>
              <a:noFill/>
            </a:ln>
          </p:spPr>
        </p:pic>
        <p:pic>
          <p:nvPicPr>
            <p:cNvPr id="146" name="Picture 145" descr="si.png">
              <a:extLst>
                <a:ext uri="{FF2B5EF4-FFF2-40B4-BE49-F238E27FC236}">
                  <a16:creationId xmlns:a16="http://schemas.microsoft.com/office/drawing/2014/main" id="{C5479B25-6EEF-4101-9A61-1E42A09C7618}"/>
                </a:ext>
              </a:extLst>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0128174" y="4469696"/>
              <a:ext cx="217284" cy="143656"/>
            </a:xfrm>
            <a:prstGeom prst="rect">
              <a:avLst/>
            </a:prstGeom>
          </p:spPr>
        </p:pic>
      </p:grpSp>
    </p:spTree>
    <p:extLst>
      <p:ext uri="{BB962C8B-B14F-4D97-AF65-F5344CB8AC3E}">
        <p14:creationId xmlns:p14="http://schemas.microsoft.com/office/powerpoint/2010/main" val="93251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8299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3" y="1250157"/>
            <a:ext cx="4968875" cy="3243263"/>
          </a:xfrm>
        </p:spPr>
        <p:txBody>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Text Placeholder 3"/>
          <p:cNvSpPr>
            <a:spLocks noGrp="1"/>
          </p:cNvSpPr>
          <p:nvPr>
            <p:ph type="body" sz="half" idx="2"/>
          </p:nvPr>
        </p:nvSpPr>
        <p:spPr>
          <a:xfrm>
            <a:off x="619125" y="1250101"/>
            <a:ext cx="2846388" cy="32432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5" name="Title 1"/>
          <p:cNvSpPr>
            <a:spLocks noGrp="1"/>
          </p:cNvSpPr>
          <p:nvPr>
            <p:ph type="title"/>
          </p:nvPr>
        </p:nvSpPr>
        <p:spPr>
          <a:xfrm>
            <a:off x="143086" y="149150"/>
            <a:ext cx="7174846" cy="430887"/>
          </a:xfrm>
        </p:spPr>
        <p:txBody>
          <a:bodyPr/>
          <a:lstStyle/>
          <a:p>
            <a:r>
              <a:rPr lang="en-US" noProof="0"/>
              <a:t>Click to edit Master title style</a:t>
            </a:r>
            <a:endParaRPr lang="en-GB" noProof="0"/>
          </a:p>
        </p:txBody>
      </p:sp>
    </p:spTree>
    <p:extLst>
      <p:ext uri="{BB962C8B-B14F-4D97-AF65-F5344CB8AC3E}">
        <p14:creationId xmlns:p14="http://schemas.microsoft.com/office/powerpoint/2010/main" val="741985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02000" y="3724872"/>
            <a:ext cx="5932800" cy="307777"/>
          </a:xfrm>
        </p:spPr>
        <p:txBody>
          <a:bodyPr anchor="b"/>
          <a:lstStyle>
            <a:lvl1pPr algn="l">
              <a:defRPr sz="1400" b="1"/>
            </a:lvl1pPr>
          </a:lstStyle>
          <a:p>
            <a:r>
              <a:rPr lang="en-US" noProof="0"/>
              <a:t>Click to edit Master title style</a:t>
            </a:r>
            <a:endParaRPr lang="en-GB" noProof="0"/>
          </a:p>
        </p:txBody>
      </p:sp>
      <p:sp>
        <p:nvSpPr>
          <p:cNvPr id="3" name="Picture Placeholder 2"/>
          <p:cNvSpPr>
            <a:spLocks noGrp="1"/>
          </p:cNvSpPr>
          <p:nvPr>
            <p:ph type="pic" idx="1"/>
          </p:nvPr>
        </p:nvSpPr>
        <p:spPr>
          <a:xfrm>
            <a:off x="1601787" y="1250156"/>
            <a:ext cx="5932488" cy="2543176"/>
          </a:xfrm>
        </p:spPr>
        <p:txBody>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dirty="0"/>
          </a:p>
        </p:txBody>
      </p:sp>
      <p:sp>
        <p:nvSpPr>
          <p:cNvPr id="4" name="Text Placeholder 3"/>
          <p:cNvSpPr>
            <a:spLocks noGrp="1"/>
          </p:cNvSpPr>
          <p:nvPr>
            <p:ph type="body" sz="half" idx="2"/>
          </p:nvPr>
        </p:nvSpPr>
        <p:spPr>
          <a:xfrm>
            <a:off x="1602000" y="4029076"/>
            <a:ext cx="5932800" cy="46434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Tree>
    <p:extLst>
      <p:ext uri="{BB962C8B-B14F-4D97-AF65-F5344CB8AC3E}">
        <p14:creationId xmlns:p14="http://schemas.microsoft.com/office/powerpoint/2010/main" val="223150115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image" Target="../media/image2.png"/><Relationship Id="rId18" Type="http://schemas.openxmlformats.org/officeDocument/2006/relationships/image" Target="../media/image7.png"/><Relationship Id="rId26" Type="http://schemas.openxmlformats.org/officeDocument/2006/relationships/image" Target="../media/image15.png"/><Relationship Id="rId3" Type="http://schemas.openxmlformats.org/officeDocument/2006/relationships/slideLayout" Target="../slideLayouts/slideLayout3.xml"/><Relationship Id="rId21" Type="http://schemas.openxmlformats.org/officeDocument/2006/relationships/image" Target="../media/image10.png"/><Relationship Id="rId34" Type="http://schemas.openxmlformats.org/officeDocument/2006/relationships/image" Target="../media/image23.png"/><Relationship Id="rId7" Type="http://schemas.openxmlformats.org/officeDocument/2006/relationships/slideLayout" Target="../slideLayouts/slideLayout7.xml"/><Relationship Id="rId12" Type="http://schemas.openxmlformats.org/officeDocument/2006/relationships/image" Target="../media/image1.png"/><Relationship Id="rId17" Type="http://schemas.openxmlformats.org/officeDocument/2006/relationships/image" Target="../media/image6.png"/><Relationship Id="rId25" Type="http://schemas.openxmlformats.org/officeDocument/2006/relationships/image" Target="../media/image14.png"/><Relationship Id="rId33" Type="http://schemas.openxmlformats.org/officeDocument/2006/relationships/image" Target="../media/image22.png"/><Relationship Id="rId2" Type="http://schemas.openxmlformats.org/officeDocument/2006/relationships/slideLayout" Target="../slideLayouts/slideLayout2.xml"/><Relationship Id="rId16" Type="http://schemas.openxmlformats.org/officeDocument/2006/relationships/image" Target="../media/image5.png"/><Relationship Id="rId20" Type="http://schemas.openxmlformats.org/officeDocument/2006/relationships/image" Target="../media/image9.png"/><Relationship Id="rId29"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24" Type="http://schemas.openxmlformats.org/officeDocument/2006/relationships/image" Target="../media/image13.png"/><Relationship Id="rId32" Type="http://schemas.openxmlformats.org/officeDocument/2006/relationships/image" Target="../media/image21.png"/><Relationship Id="rId5" Type="http://schemas.openxmlformats.org/officeDocument/2006/relationships/slideLayout" Target="../slideLayouts/slideLayout5.xml"/><Relationship Id="rId15" Type="http://schemas.openxmlformats.org/officeDocument/2006/relationships/image" Target="../media/image4.png"/><Relationship Id="rId23" Type="http://schemas.openxmlformats.org/officeDocument/2006/relationships/image" Target="../media/image12.png"/><Relationship Id="rId28" Type="http://schemas.openxmlformats.org/officeDocument/2006/relationships/image" Target="../media/image17.png"/><Relationship Id="rId36" Type="http://schemas.openxmlformats.org/officeDocument/2006/relationships/image" Target="../media/image25.png"/><Relationship Id="rId10" Type="http://schemas.openxmlformats.org/officeDocument/2006/relationships/slideLayout" Target="../slideLayouts/slideLayout10.xml"/><Relationship Id="rId19" Type="http://schemas.openxmlformats.org/officeDocument/2006/relationships/image" Target="../media/image8.png"/><Relationship Id="rId31" Type="http://schemas.openxmlformats.org/officeDocument/2006/relationships/image" Target="../media/image20.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 Id="rId22" Type="http://schemas.openxmlformats.org/officeDocument/2006/relationships/image" Target="../media/image11.png"/><Relationship Id="rId27" Type="http://schemas.openxmlformats.org/officeDocument/2006/relationships/image" Target="../media/image16.png"/><Relationship Id="rId30" Type="http://schemas.openxmlformats.org/officeDocument/2006/relationships/image" Target="../media/image19.png"/><Relationship Id="rId35" Type="http://schemas.openxmlformats.org/officeDocument/2006/relationships/image" Target="../media/image24.png"/><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34.xml"/><Relationship Id="rId18" Type="http://schemas.openxmlformats.org/officeDocument/2006/relationships/slideLayout" Target="../slideLayouts/slideLayout39.xml"/><Relationship Id="rId26" Type="http://schemas.openxmlformats.org/officeDocument/2006/relationships/image" Target="../media/image33.png"/><Relationship Id="rId39" Type="http://schemas.openxmlformats.org/officeDocument/2006/relationships/image" Target="../media/image67.png"/><Relationship Id="rId21" Type="http://schemas.openxmlformats.org/officeDocument/2006/relationships/image" Target="../media/image52.png"/><Relationship Id="rId34" Type="http://schemas.openxmlformats.org/officeDocument/2006/relationships/image" Target="../media/image62.png"/><Relationship Id="rId42" Type="http://schemas.openxmlformats.org/officeDocument/2006/relationships/image" Target="../media/image70.png"/><Relationship Id="rId47" Type="http://schemas.openxmlformats.org/officeDocument/2006/relationships/image" Target="../media/image75.png"/><Relationship Id="rId7" Type="http://schemas.openxmlformats.org/officeDocument/2006/relationships/slideLayout" Target="../slideLayouts/slideLayout2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9" Type="http://schemas.openxmlformats.org/officeDocument/2006/relationships/image" Target="../media/image58.png"/><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image" Target="../media/image55.png"/><Relationship Id="rId32" Type="http://schemas.openxmlformats.org/officeDocument/2006/relationships/image" Target="../media/image60.png"/><Relationship Id="rId37" Type="http://schemas.openxmlformats.org/officeDocument/2006/relationships/image" Target="../media/image65.png"/><Relationship Id="rId40" Type="http://schemas.openxmlformats.org/officeDocument/2006/relationships/image" Target="../media/image68.png"/><Relationship Id="rId45" Type="http://schemas.openxmlformats.org/officeDocument/2006/relationships/image" Target="../media/image73.png"/><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image" Target="../media/image54.png"/><Relationship Id="rId28" Type="http://schemas.openxmlformats.org/officeDocument/2006/relationships/image" Target="../media/image35.png"/><Relationship Id="rId36" Type="http://schemas.openxmlformats.org/officeDocument/2006/relationships/image" Target="../media/image64.png"/><Relationship Id="rId10" Type="http://schemas.openxmlformats.org/officeDocument/2006/relationships/slideLayout" Target="../slideLayouts/slideLayout31.xml"/><Relationship Id="rId19" Type="http://schemas.openxmlformats.org/officeDocument/2006/relationships/theme" Target="../theme/theme3.xml"/><Relationship Id="rId31" Type="http://schemas.openxmlformats.org/officeDocument/2006/relationships/image" Target="../media/image59.png"/><Relationship Id="rId44" Type="http://schemas.openxmlformats.org/officeDocument/2006/relationships/image" Target="../media/image72.png"/><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image" Target="../media/image53.png"/><Relationship Id="rId27" Type="http://schemas.openxmlformats.org/officeDocument/2006/relationships/image" Target="../media/image57.png"/><Relationship Id="rId30" Type="http://schemas.openxmlformats.org/officeDocument/2006/relationships/image" Target="../media/image37.png"/><Relationship Id="rId35" Type="http://schemas.openxmlformats.org/officeDocument/2006/relationships/image" Target="../media/image63.png"/><Relationship Id="rId43" Type="http://schemas.openxmlformats.org/officeDocument/2006/relationships/image" Target="../media/image71.png"/><Relationship Id="rId8" Type="http://schemas.openxmlformats.org/officeDocument/2006/relationships/slideLayout" Target="../slideLayouts/slideLayout29.xml"/><Relationship Id="rId3" Type="http://schemas.openxmlformats.org/officeDocument/2006/relationships/slideLayout" Target="../slideLayouts/slideLayout24.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5" Type="http://schemas.openxmlformats.org/officeDocument/2006/relationships/image" Target="../media/image56.png"/><Relationship Id="rId33" Type="http://schemas.openxmlformats.org/officeDocument/2006/relationships/image" Target="../media/image61.png"/><Relationship Id="rId38" Type="http://schemas.openxmlformats.org/officeDocument/2006/relationships/image" Target="../media/image66.png"/><Relationship Id="rId46" Type="http://schemas.openxmlformats.org/officeDocument/2006/relationships/image" Target="../media/image74.png"/><Relationship Id="rId20" Type="http://schemas.openxmlformats.org/officeDocument/2006/relationships/image" Target="../media/image51.jpeg"/><Relationship Id="rId41" Type="http://schemas.openxmlformats.org/officeDocument/2006/relationships/image" Target="../media/image69.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59.png"/><Relationship Id="rId18" Type="http://schemas.openxmlformats.org/officeDocument/2006/relationships/image" Target="../media/image64.png"/><Relationship Id="rId26" Type="http://schemas.openxmlformats.org/officeDocument/2006/relationships/image" Target="../media/image72.png"/><Relationship Id="rId3" Type="http://schemas.openxmlformats.org/officeDocument/2006/relationships/image" Target="../media/image52.png"/><Relationship Id="rId21" Type="http://schemas.openxmlformats.org/officeDocument/2006/relationships/image" Target="../media/image67.png"/><Relationship Id="rId7" Type="http://schemas.openxmlformats.org/officeDocument/2006/relationships/image" Target="../media/image56.png"/><Relationship Id="rId12" Type="http://schemas.openxmlformats.org/officeDocument/2006/relationships/image" Target="../media/image37.png"/><Relationship Id="rId17" Type="http://schemas.openxmlformats.org/officeDocument/2006/relationships/image" Target="../media/image63.png"/><Relationship Id="rId25" Type="http://schemas.openxmlformats.org/officeDocument/2006/relationships/image" Target="../media/image71.png"/><Relationship Id="rId2" Type="http://schemas.openxmlformats.org/officeDocument/2006/relationships/theme" Target="../theme/theme4.xml"/><Relationship Id="rId16" Type="http://schemas.openxmlformats.org/officeDocument/2006/relationships/image" Target="../media/image62.png"/><Relationship Id="rId20" Type="http://schemas.openxmlformats.org/officeDocument/2006/relationships/image" Target="../media/image66.png"/><Relationship Id="rId29" Type="http://schemas.openxmlformats.org/officeDocument/2006/relationships/image" Target="../media/image75.png"/><Relationship Id="rId1" Type="http://schemas.openxmlformats.org/officeDocument/2006/relationships/slideLayout" Target="../slideLayouts/slideLayout40.xml"/><Relationship Id="rId6" Type="http://schemas.openxmlformats.org/officeDocument/2006/relationships/image" Target="../media/image55.png"/><Relationship Id="rId11" Type="http://schemas.openxmlformats.org/officeDocument/2006/relationships/image" Target="../media/image58.png"/><Relationship Id="rId24" Type="http://schemas.openxmlformats.org/officeDocument/2006/relationships/image" Target="../media/image70.png"/><Relationship Id="rId5" Type="http://schemas.openxmlformats.org/officeDocument/2006/relationships/image" Target="../media/image54.png"/><Relationship Id="rId15" Type="http://schemas.openxmlformats.org/officeDocument/2006/relationships/image" Target="../media/image61.png"/><Relationship Id="rId23" Type="http://schemas.openxmlformats.org/officeDocument/2006/relationships/image" Target="../media/image69.png"/><Relationship Id="rId28" Type="http://schemas.openxmlformats.org/officeDocument/2006/relationships/image" Target="../media/image74.png"/><Relationship Id="rId10" Type="http://schemas.openxmlformats.org/officeDocument/2006/relationships/image" Target="../media/image35.png"/><Relationship Id="rId19" Type="http://schemas.openxmlformats.org/officeDocument/2006/relationships/image" Target="../media/image65.png"/><Relationship Id="rId4" Type="http://schemas.openxmlformats.org/officeDocument/2006/relationships/image" Target="../media/image53.png"/><Relationship Id="rId9" Type="http://schemas.openxmlformats.org/officeDocument/2006/relationships/image" Target="../media/image57.png"/><Relationship Id="rId14" Type="http://schemas.openxmlformats.org/officeDocument/2006/relationships/image" Target="../media/image60.png"/><Relationship Id="rId22" Type="http://schemas.openxmlformats.org/officeDocument/2006/relationships/image" Target="../media/image68.png"/><Relationship Id="rId27" Type="http://schemas.openxmlformats.org/officeDocument/2006/relationships/image" Target="../media/image73.png"/></Relationships>
</file>

<file path=ppt/slideMasters/_rels/slideMaster5.xml.rels><?xml version="1.0" encoding="UTF-8" standalone="yes"?>
<Relationships xmlns="http://schemas.openxmlformats.org/package/2006/relationships"><Relationship Id="rId13" Type="http://schemas.openxmlformats.org/officeDocument/2006/relationships/image" Target="../media/image100.png"/><Relationship Id="rId18" Type="http://schemas.openxmlformats.org/officeDocument/2006/relationships/image" Target="../media/image33.png"/><Relationship Id="rId26" Type="http://schemas.openxmlformats.org/officeDocument/2006/relationships/image" Target="../media/image62.png"/><Relationship Id="rId39" Type="http://schemas.openxmlformats.org/officeDocument/2006/relationships/image" Target="../media/image101.png"/><Relationship Id="rId21" Type="http://schemas.openxmlformats.org/officeDocument/2006/relationships/image" Target="../media/image58.png"/><Relationship Id="rId34" Type="http://schemas.openxmlformats.org/officeDocument/2006/relationships/image" Target="../media/image70.png"/><Relationship Id="rId7" Type="http://schemas.openxmlformats.org/officeDocument/2006/relationships/slideLayout" Target="../slideLayouts/slideLayout47.xml"/><Relationship Id="rId12" Type="http://schemas.openxmlformats.org/officeDocument/2006/relationships/theme" Target="../theme/theme5.xml"/><Relationship Id="rId17" Type="http://schemas.openxmlformats.org/officeDocument/2006/relationships/image" Target="../media/image56.png"/><Relationship Id="rId25" Type="http://schemas.openxmlformats.org/officeDocument/2006/relationships/image" Target="../media/image61.png"/><Relationship Id="rId33" Type="http://schemas.openxmlformats.org/officeDocument/2006/relationships/image" Target="../media/image69.png"/><Relationship Id="rId38" Type="http://schemas.openxmlformats.org/officeDocument/2006/relationships/image" Target="../media/image74.png"/><Relationship Id="rId2" Type="http://schemas.openxmlformats.org/officeDocument/2006/relationships/slideLayout" Target="../slideLayouts/slideLayout42.xml"/><Relationship Id="rId16" Type="http://schemas.openxmlformats.org/officeDocument/2006/relationships/image" Target="../media/image55.png"/><Relationship Id="rId20" Type="http://schemas.openxmlformats.org/officeDocument/2006/relationships/image" Target="../media/image35.png"/><Relationship Id="rId29" Type="http://schemas.openxmlformats.org/officeDocument/2006/relationships/image" Target="../media/image65.png"/><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24" Type="http://schemas.openxmlformats.org/officeDocument/2006/relationships/image" Target="../media/image60.png"/><Relationship Id="rId32" Type="http://schemas.openxmlformats.org/officeDocument/2006/relationships/image" Target="../media/image68.png"/><Relationship Id="rId37" Type="http://schemas.openxmlformats.org/officeDocument/2006/relationships/image" Target="../media/image73.png"/><Relationship Id="rId5" Type="http://schemas.openxmlformats.org/officeDocument/2006/relationships/slideLayout" Target="../slideLayouts/slideLayout45.xml"/><Relationship Id="rId15" Type="http://schemas.openxmlformats.org/officeDocument/2006/relationships/image" Target="../media/image54.png"/><Relationship Id="rId23" Type="http://schemas.openxmlformats.org/officeDocument/2006/relationships/image" Target="../media/image59.png"/><Relationship Id="rId28" Type="http://schemas.openxmlformats.org/officeDocument/2006/relationships/image" Target="../media/image64.png"/><Relationship Id="rId36" Type="http://schemas.openxmlformats.org/officeDocument/2006/relationships/image" Target="../media/image72.png"/><Relationship Id="rId10" Type="http://schemas.openxmlformats.org/officeDocument/2006/relationships/slideLayout" Target="../slideLayouts/slideLayout50.xml"/><Relationship Id="rId19" Type="http://schemas.openxmlformats.org/officeDocument/2006/relationships/image" Target="../media/image57.png"/><Relationship Id="rId31" Type="http://schemas.openxmlformats.org/officeDocument/2006/relationships/image" Target="../media/image67.png"/><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image" Target="../media/image53.png"/><Relationship Id="rId22" Type="http://schemas.openxmlformats.org/officeDocument/2006/relationships/image" Target="../media/image37.png"/><Relationship Id="rId27" Type="http://schemas.openxmlformats.org/officeDocument/2006/relationships/image" Target="../media/image63.png"/><Relationship Id="rId30" Type="http://schemas.openxmlformats.org/officeDocument/2006/relationships/image" Target="../media/image66.png"/><Relationship Id="rId35" Type="http://schemas.openxmlformats.org/officeDocument/2006/relationships/image" Target="../media/image71.png"/><Relationship Id="rId8" Type="http://schemas.openxmlformats.org/officeDocument/2006/relationships/slideLayout" Target="../slideLayouts/slideLayout48.xml"/><Relationship Id="rId3" Type="http://schemas.openxmlformats.org/officeDocument/2006/relationships/slideLayout" Target="../slideLayouts/slideLayout43.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37.png"/><Relationship Id="rId18" Type="http://schemas.openxmlformats.org/officeDocument/2006/relationships/image" Target="../media/image63.png"/><Relationship Id="rId26" Type="http://schemas.openxmlformats.org/officeDocument/2006/relationships/image" Target="../media/image71.png"/><Relationship Id="rId3" Type="http://schemas.openxmlformats.org/officeDocument/2006/relationships/image" Target="../media/image52.png"/><Relationship Id="rId21" Type="http://schemas.openxmlformats.org/officeDocument/2006/relationships/image" Target="../media/image66.png"/><Relationship Id="rId7" Type="http://schemas.openxmlformats.org/officeDocument/2006/relationships/image" Target="../media/image55.png"/><Relationship Id="rId12" Type="http://schemas.openxmlformats.org/officeDocument/2006/relationships/image" Target="../media/image58.png"/><Relationship Id="rId17" Type="http://schemas.openxmlformats.org/officeDocument/2006/relationships/image" Target="../media/image62.png"/><Relationship Id="rId25" Type="http://schemas.openxmlformats.org/officeDocument/2006/relationships/image" Target="../media/image70.png"/><Relationship Id="rId2" Type="http://schemas.openxmlformats.org/officeDocument/2006/relationships/theme" Target="../theme/theme6.xml"/><Relationship Id="rId16" Type="http://schemas.openxmlformats.org/officeDocument/2006/relationships/image" Target="../media/image61.png"/><Relationship Id="rId20" Type="http://schemas.openxmlformats.org/officeDocument/2006/relationships/image" Target="../media/image65.png"/><Relationship Id="rId29" Type="http://schemas.openxmlformats.org/officeDocument/2006/relationships/image" Target="../media/image74.png"/><Relationship Id="rId1" Type="http://schemas.openxmlformats.org/officeDocument/2006/relationships/slideLayout" Target="../slideLayouts/slideLayout52.xml"/><Relationship Id="rId6" Type="http://schemas.openxmlformats.org/officeDocument/2006/relationships/image" Target="../media/image54.png"/><Relationship Id="rId11" Type="http://schemas.openxmlformats.org/officeDocument/2006/relationships/image" Target="../media/image35.png"/><Relationship Id="rId24" Type="http://schemas.openxmlformats.org/officeDocument/2006/relationships/image" Target="../media/image69.png"/><Relationship Id="rId5" Type="http://schemas.openxmlformats.org/officeDocument/2006/relationships/image" Target="../media/image53.png"/><Relationship Id="rId15" Type="http://schemas.openxmlformats.org/officeDocument/2006/relationships/image" Target="../media/image60.png"/><Relationship Id="rId23" Type="http://schemas.openxmlformats.org/officeDocument/2006/relationships/image" Target="../media/image68.png"/><Relationship Id="rId28" Type="http://schemas.openxmlformats.org/officeDocument/2006/relationships/image" Target="../media/image73.png"/><Relationship Id="rId10" Type="http://schemas.openxmlformats.org/officeDocument/2006/relationships/image" Target="../media/image57.png"/><Relationship Id="rId19" Type="http://schemas.openxmlformats.org/officeDocument/2006/relationships/image" Target="../media/image64.png"/><Relationship Id="rId4" Type="http://schemas.openxmlformats.org/officeDocument/2006/relationships/image" Target="../media/image103.png"/><Relationship Id="rId9" Type="http://schemas.openxmlformats.org/officeDocument/2006/relationships/image" Target="../media/image33.png"/><Relationship Id="rId14" Type="http://schemas.openxmlformats.org/officeDocument/2006/relationships/image" Target="../media/image59.png"/><Relationship Id="rId22" Type="http://schemas.openxmlformats.org/officeDocument/2006/relationships/image" Target="../media/image67.png"/><Relationship Id="rId27" Type="http://schemas.openxmlformats.org/officeDocument/2006/relationships/image" Target="../media/image72.png"/><Relationship Id="rId30" Type="http://schemas.openxmlformats.org/officeDocument/2006/relationships/image" Target="../media/image101.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theme" Target="../theme/theme7.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6" Type="http://schemas.openxmlformats.org/officeDocument/2006/relationships/image" Target="../media/image106.emf"/><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image" Target="../media/image105.png"/><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image" Target="../media/image10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5299" name="Rectangle 2"/>
          <p:cNvSpPr>
            <a:spLocks noGrp="1" noChangeArrowheads="1"/>
          </p:cNvSpPr>
          <p:nvPr>
            <p:ph type="body" idx="1"/>
          </p:nvPr>
        </p:nvSpPr>
        <p:spPr bwMode="auto">
          <a:xfrm>
            <a:off x="172800" y="727200"/>
            <a:ext cx="8748000" cy="382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ext Box DG"/>
          <p:cNvSpPr txBox="1">
            <a:spLocks noChangeArrowheads="1"/>
          </p:cNvSpPr>
          <p:nvPr/>
        </p:nvSpPr>
        <p:spPr bwMode="auto">
          <a:xfrm>
            <a:off x="578164" y="335522"/>
            <a:ext cx="50165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800" noProof="0" dirty="0"/>
          </a:p>
        </p:txBody>
      </p:sp>
      <p:sp>
        <p:nvSpPr>
          <p:cNvPr id="10" name="Rectangle 6"/>
          <p:cNvSpPr>
            <a:spLocks noGrp="1" noChangeArrowheads="1"/>
          </p:cNvSpPr>
          <p:nvPr>
            <p:ph type="title"/>
          </p:nvPr>
        </p:nvSpPr>
        <p:spPr bwMode="auto">
          <a:xfrm>
            <a:off x="143086" y="149150"/>
            <a:ext cx="7174846" cy="430887"/>
          </a:xfrm>
          <a:prstGeom prst="rect">
            <a:avLst/>
          </a:prstGeom>
          <a:noFill/>
          <a:ln>
            <a:noFill/>
          </a:ln>
        </p:spPr>
        <p:txBody>
          <a:bodyPr vert="horz" wrap="square" lIns="91440" tIns="45720" rIns="91440" bIns="45720" numCol="1" anchor="ctr" anchorCtr="0" compatLnSpc="1">
            <a:prstTxWarp prst="textNoShape">
              <a:avLst/>
            </a:prstTxWarp>
            <a:spAutoFit/>
          </a:bodyPr>
          <a:lstStyle/>
          <a:p>
            <a:pPr lvl="0" algn="l" rtl="0" eaLnBrk="1" fontAlgn="base" hangingPunct="1">
              <a:spcBef>
                <a:spcPct val="0"/>
              </a:spcBef>
              <a:spcAft>
                <a:spcPct val="0"/>
              </a:spcAft>
            </a:pPr>
            <a:r>
              <a:rPr lang="en-US"/>
              <a:t>Click to edit Master title style</a:t>
            </a:r>
            <a:endParaRPr lang="en-GB" dirty="0"/>
          </a:p>
        </p:txBody>
      </p:sp>
      <p:pic>
        <p:nvPicPr>
          <p:cNvPr id="11" name="Picture 10"/>
          <p:cNvPicPr>
            <a:picLocks noChangeAspect="1"/>
          </p:cNvPicPr>
          <p:nvPr/>
        </p:nvPicPr>
        <p:blipFill rotWithShape="1">
          <a:blip r:embed="rId12" cstate="print">
            <a:extLst>
              <a:ext uri="{28A0092B-C50C-407E-A947-70E740481C1C}">
                <a14:useLocalDpi xmlns:a14="http://schemas.microsoft.com/office/drawing/2010/main" val="0"/>
              </a:ext>
            </a:extLst>
          </a:blip>
          <a:srcRect t="-1" b="23122"/>
          <a:stretch/>
        </p:blipFill>
        <p:spPr>
          <a:xfrm>
            <a:off x="7787917" y="155435"/>
            <a:ext cx="1210456" cy="504000"/>
          </a:xfrm>
          <a:prstGeom prst="rect">
            <a:avLst/>
          </a:prstGeom>
        </p:spPr>
      </p:pic>
      <p:sp>
        <p:nvSpPr>
          <p:cNvPr id="14" name="Text Box 38"/>
          <p:cNvSpPr txBox="1">
            <a:spLocks noChangeArrowheads="1"/>
          </p:cNvSpPr>
          <p:nvPr/>
        </p:nvSpPr>
        <p:spPr bwMode="auto">
          <a:xfrm>
            <a:off x="150054" y="4671431"/>
            <a:ext cx="50165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spAutoFit/>
          </a:bodyPr>
          <a:lstStyle/>
          <a:p>
            <a:pPr algn="l">
              <a:spcBef>
                <a:spcPct val="50000"/>
              </a:spcBef>
            </a:pPr>
            <a:r>
              <a:rPr lang="en-US" sz="800" noProof="0" dirty="0">
                <a:solidFill>
                  <a:schemeClr val="tx1">
                    <a:lumMod val="75000"/>
                    <a:lumOff val="25000"/>
                  </a:schemeClr>
                </a:solidFill>
              </a:rPr>
              <a:t>ESA UNCLASSIFIED - For Official Use</a:t>
            </a:r>
            <a:endParaRPr lang="en-GB" sz="800" noProof="0" dirty="0">
              <a:solidFill>
                <a:schemeClr val="tx1">
                  <a:lumMod val="75000"/>
                  <a:lumOff val="25000"/>
                </a:schemeClr>
              </a:solidFill>
            </a:endParaRPr>
          </a:p>
        </p:txBody>
      </p:sp>
      <p:sp>
        <p:nvSpPr>
          <p:cNvPr id="39" name="Text Box 34"/>
          <p:cNvSpPr txBox="1">
            <a:spLocks noChangeAspect="1" noChangeArrowheads="1"/>
          </p:cNvSpPr>
          <p:nvPr/>
        </p:nvSpPr>
        <p:spPr bwMode="auto">
          <a:xfrm>
            <a:off x="4477899" y="4667475"/>
            <a:ext cx="4520474" cy="147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0"/>
          <a:lstStyle/>
          <a:p>
            <a:pPr algn="r">
              <a:spcBef>
                <a:spcPct val="50000"/>
              </a:spcBef>
            </a:pPr>
            <a:r>
              <a:rPr lang="en-GB" sz="800" noProof="1">
                <a:solidFill>
                  <a:schemeClr val="bg2"/>
                </a:solidFill>
              </a:rPr>
              <a:t>Seventh Call for Outline Proposals under PECS in Bulgaria | Slide  </a:t>
            </a:r>
            <a:fld id="{71EAD4F2-866B-304A-9A50-FC7592816342}" type="slidenum">
              <a:rPr lang="en-GB" sz="800" noProof="1" smtClean="0">
                <a:solidFill>
                  <a:schemeClr val="bg2"/>
                </a:solidFill>
              </a:rPr>
              <a:pPr algn="r">
                <a:spcBef>
                  <a:spcPct val="50000"/>
                </a:spcBef>
              </a:pPr>
              <a:t>‹#›</a:t>
            </a:fld>
            <a:endParaRPr lang="en-GB" sz="800" noProof="1">
              <a:solidFill>
                <a:schemeClr val="bg2"/>
              </a:solidFill>
            </a:endParaRPr>
          </a:p>
        </p:txBody>
      </p:sp>
      <p:grpSp>
        <p:nvGrpSpPr>
          <p:cNvPr id="40" name="Group 39"/>
          <p:cNvGrpSpPr/>
          <p:nvPr userDrawn="1"/>
        </p:nvGrpSpPr>
        <p:grpSpPr>
          <a:xfrm>
            <a:off x="172269" y="4908007"/>
            <a:ext cx="6826666" cy="111519"/>
            <a:chOff x="172269" y="6621494"/>
            <a:chExt cx="6826666" cy="111519"/>
          </a:xfrm>
        </p:grpSpPr>
        <p:pic>
          <p:nvPicPr>
            <p:cNvPr id="41" name="Picture 40" descr="at.p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72269" y="6624669"/>
              <a:ext cx="163906" cy="108344"/>
            </a:xfrm>
            <a:prstGeom prst="rect">
              <a:avLst/>
            </a:prstGeom>
            <a:ln>
              <a:noFill/>
            </a:ln>
          </p:spPr>
        </p:pic>
        <p:pic>
          <p:nvPicPr>
            <p:cNvPr id="42" name="Picture 41" descr="be.pn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50797" y="6624669"/>
              <a:ext cx="163906" cy="108344"/>
            </a:xfrm>
            <a:prstGeom prst="rect">
              <a:avLst/>
            </a:prstGeom>
            <a:ln>
              <a:noFill/>
            </a:ln>
          </p:spPr>
        </p:pic>
        <p:pic>
          <p:nvPicPr>
            <p:cNvPr id="43" name="Picture 42" descr="ca.png"/>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835029" y="6621494"/>
              <a:ext cx="163906" cy="108344"/>
            </a:xfrm>
            <a:prstGeom prst="rect">
              <a:avLst/>
            </a:prstGeom>
            <a:ln>
              <a:noFill/>
            </a:ln>
          </p:spPr>
        </p:pic>
        <p:pic>
          <p:nvPicPr>
            <p:cNvPr id="44" name="Picture 43" descr="ch.png"/>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5755667" y="6624669"/>
              <a:ext cx="163906" cy="108344"/>
            </a:xfrm>
            <a:prstGeom prst="rect">
              <a:avLst/>
            </a:prstGeom>
            <a:ln>
              <a:noFill/>
            </a:ln>
          </p:spPr>
        </p:pic>
        <p:pic>
          <p:nvPicPr>
            <p:cNvPr id="45" name="Picture 44" descr="cz.png"/>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731531" y="6624669"/>
              <a:ext cx="163906" cy="108344"/>
            </a:xfrm>
            <a:prstGeom prst="rect">
              <a:avLst/>
            </a:prstGeom>
            <a:ln>
              <a:noFill/>
            </a:ln>
          </p:spPr>
        </p:pic>
        <p:pic>
          <p:nvPicPr>
            <p:cNvPr id="46" name="Picture 45" descr="de.png"/>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2130472" y="6624669"/>
              <a:ext cx="163906" cy="108344"/>
            </a:xfrm>
            <a:prstGeom prst="rect">
              <a:avLst/>
            </a:prstGeom>
            <a:ln>
              <a:noFill/>
            </a:ln>
          </p:spPr>
        </p:pic>
        <p:pic>
          <p:nvPicPr>
            <p:cNvPr id="47" name="Picture 46" descr="dk.png"/>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009766" y="6624669"/>
              <a:ext cx="163906" cy="108344"/>
            </a:xfrm>
            <a:prstGeom prst="rect">
              <a:avLst/>
            </a:prstGeom>
            <a:ln>
              <a:noFill/>
            </a:ln>
          </p:spPr>
        </p:pic>
        <p:pic>
          <p:nvPicPr>
            <p:cNvPr id="48" name="Picture 47" descr="ee.png"/>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288298" y="6624669"/>
              <a:ext cx="163906" cy="108344"/>
            </a:xfrm>
            <a:prstGeom prst="rect">
              <a:avLst/>
            </a:prstGeom>
            <a:ln>
              <a:noFill/>
            </a:ln>
          </p:spPr>
        </p:pic>
        <p:pic>
          <p:nvPicPr>
            <p:cNvPr id="49" name="Picture 48" descr="es.png"/>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5197147" y="6624669"/>
              <a:ext cx="163906" cy="108344"/>
            </a:xfrm>
            <a:prstGeom prst="rect">
              <a:avLst/>
            </a:prstGeom>
            <a:ln>
              <a:noFill/>
            </a:ln>
          </p:spPr>
        </p:pic>
        <p:pic>
          <p:nvPicPr>
            <p:cNvPr id="50" name="Picture 49" descr="fi.png"/>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571956" y="6624669"/>
              <a:ext cx="163906" cy="108344"/>
            </a:xfrm>
            <a:prstGeom prst="rect">
              <a:avLst/>
            </a:prstGeom>
            <a:ln>
              <a:noFill/>
            </a:ln>
          </p:spPr>
        </p:pic>
        <p:pic>
          <p:nvPicPr>
            <p:cNvPr id="51" name="Picture 50" descr="fr.png"/>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849315" y="6624669"/>
              <a:ext cx="163906" cy="108344"/>
            </a:xfrm>
            <a:prstGeom prst="rect">
              <a:avLst/>
            </a:prstGeom>
            <a:ln>
              <a:noFill/>
            </a:ln>
          </p:spPr>
        </p:pic>
        <p:pic>
          <p:nvPicPr>
            <p:cNvPr id="52" name="Picture 51" descr="gr.png"/>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2407833" y="6624669"/>
              <a:ext cx="163906" cy="108344"/>
            </a:xfrm>
            <a:prstGeom prst="rect">
              <a:avLst/>
            </a:prstGeom>
            <a:ln>
              <a:noFill/>
            </a:ln>
          </p:spPr>
        </p:pic>
        <p:pic>
          <p:nvPicPr>
            <p:cNvPr id="53" name="Picture 52" descr="hu.png"/>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2685195" y="6624669"/>
              <a:ext cx="163906" cy="108344"/>
            </a:xfrm>
            <a:prstGeom prst="rect">
              <a:avLst/>
            </a:prstGeom>
            <a:ln>
              <a:noFill/>
            </a:ln>
          </p:spPr>
        </p:pic>
        <p:pic>
          <p:nvPicPr>
            <p:cNvPr id="54" name="Picture 53" descr="ie.png"/>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2962555" y="6624669"/>
              <a:ext cx="163906" cy="108344"/>
            </a:xfrm>
            <a:prstGeom prst="rect">
              <a:avLst/>
            </a:prstGeom>
            <a:ln>
              <a:noFill/>
            </a:ln>
          </p:spPr>
        </p:pic>
        <p:pic>
          <p:nvPicPr>
            <p:cNvPr id="55" name="Picture 54" descr="it.png"/>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3239913" y="6624669"/>
              <a:ext cx="163906" cy="108344"/>
            </a:xfrm>
            <a:prstGeom prst="rect">
              <a:avLst/>
            </a:prstGeom>
            <a:ln>
              <a:noFill/>
            </a:ln>
          </p:spPr>
        </p:pic>
        <p:pic>
          <p:nvPicPr>
            <p:cNvPr id="56" name="Picture 55" descr="lu.png"/>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3518472" y="6624669"/>
              <a:ext cx="163906" cy="108344"/>
            </a:xfrm>
            <a:prstGeom prst="rect">
              <a:avLst/>
            </a:prstGeom>
            <a:ln>
              <a:noFill/>
            </a:ln>
          </p:spPr>
        </p:pic>
        <p:pic>
          <p:nvPicPr>
            <p:cNvPr id="57" name="Picture 56" descr="nl.png"/>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3799629" y="6624669"/>
              <a:ext cx="163906" cy="108344"/>
            </a:xfrm>
            <a:prstGeom prst="rect">
              <a:avLst/>
            </a:prstGeom>
            <a:ln>
              <a:noFill/>
            </a:ln>
          </p:spPr>
        </p:pic>
        <p:pic>
          <p:nvPicPr>
            <p:cNvPr id="58" name="Picture 57" descr="no.png"/>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4083387" y="6624669"/>
              <a:ext cx="163906" cy="108344"/>
            </a:xfrm>
            <a:prstGeom prst="rect">
              <a:avLst/>
            </a:prstGeom>
            <a:ln>
              <a:noFill/>
            </a:ln>
          </p:spPr>
        </p:pic>
        <p:pic>
          <p:nvPicPr>
            <p:cNvPr id="59" name="Picture 58" descr="pl.png"/>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4359447" y="6624669"/>
              <a:ext cx="163906" cy="108344"/>
            </a:xfrm>
            <a:prstGeom prst="rect">
              <a:avLst/>
            </a:prstGeom>
            <a:ln>
              <a:noFill/>
            </a:ln>
          </p:spPr>
        </p:pic>
        <p:pic>
          <p:nvPicPr>
            <p:cNvPr id="60" name="Picture 59" descr="pt.png"/>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4639303" y="6624669"/>
              <a:ext cx="163906" cy="108344"/>
            </a:xfrm>
            <a:prstGeom prst="rect">
              <a:avLst/>
            </a:prstGeom>
            <a:ln>
              <a:noFill/>
            </a:ln>
          </p:spPr>
        </p:pic>
        <p:pic>
          <p:nvPicPr>
            <p:cNvPr id="61" name="Picture 60" descr="ro.png"/>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4920460" y="6624669"/>
              <a:ext cx="163906" cy="108344"/>
            </a:xfrm>
            <a:prstGeom prst="rect">
              <a:avLst/>
            </a:prstGeom>
            <a:ln>
              <a:noFill/>
            </a:ln>
          </p:spPr>
        </p:pic>
        <p:pic>
          <p:nvPicPr>
            <p:cNvPr id="62" name="Picture 61" descr="se.png"/>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5475801" y="6624669"/>
              <a:ext cx="163906" cy="108344"/>
            </a:xfrm>
            <a:prstGeom prst="rect">
              <a:avLst/>
            </a:prstGeom>
            <a:ln>
              <a:noFill/>
            </a:ln>
          </p:spPr>
        </p:pic>
        <p:pic>
          <p:nvPicPr>
            <p:cNvPr id="63" name="Picture 62" descr="uk.png"/>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6030535" y="6624669"/>
              <a:ext cx="163906" cy="108344"/>
            </a:xfrm>
            <a:prstGeom prst="rect">
              <a:avLst/>
            </a:prstGeom>
            <a:ln>
              <a:noFill/>
            </a:ln>
          </p:spPr>
        </p:pic>
        <p:pic>
          <p:nvPicPr>
            <p:cNvPr id="64" name="Picture 63" descr="si.png"/>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6435327" y="6623401"/>
              <a:ext cx="163385" cy="108000"/>
            </a:xfrm>
            <a:prstGeom prst="rect">
              <a:avLst/>
            </a:prstGeom>
          </p:spPr>
        </p:pic>
      </p:grpSp>
    </p:spTree>
  </p:cSld>
  <p:clrMap bg1="lt1" tx1="dk1" bg2="lt2" tx2="dk2" accent1="accent1" accent2="accent2" accent3="accent3" accent4="accent4" accent5="accent5" accent6="accent6" hlink="hlink" folHlink="folHlink"/>
  <p:sldLayoutIdLst>
    <p:sldLayoutId id="2147483929" r:id="rId1"/>
    <p:sldLayoutId id="2147483931" r:id="rId2"/>
    <p:sldLayoutId id="2147483932" r:id="rId3"/>
    <p:sldLayoutId id="2147483933" r:id="rId4"/>
    <p:sldLayoutId id="2147483934" r:id="rId5"/>
    <p:sldLayoutId id="2147483930" r:id="rId6"/>
    <p:sldLayoutId id="2147483936" r:id="rId7"/>
    <p:sldLayoutId id="2147483937" r:id="rId8"/>
    <p:sldLayoutId id="2147483938" r:id="rId9"/>
    <p:sldLayoutId id="2147483954" r:id="rId10"/>
  </p:sldLayoutIdLst>
  <p:hf sldNum="0" hdr="0" dt="0"/>
  <p:txStyles>
    <p:titleStyle>
      <a:lvl1pPr algn="l" rtl="0" eaLnBrk="1" fontAlgn="base" hangingPunct="1">
        <a:spcBef>
          <a:spcPct val="0"/>
        </a:spcBef>
        <a:spcAft>
          <a:spcPct val="0"/>
        </a:spcAft>
        <a:defRPr lang="en-GB" sz="2200" b="0" dirty="0" smtClean="0">
          <a:solidFill>
            <a:srgbClr val="0070C0"/>
          </a:solidFill>
          <a:latin typeface="Verdana"/>
          <a:ea typeface="+mj-ea"/>
          <a:cs typeface="Verdana"/>
        </a:defRPr>
      </a:lvl1pPr>
      <a:lvl2pPr algn="l" rtl="0" eaLnBrk="1" fontAlgn="base" hangingPunct="1">
        <a:spcBef>
          <a:spcPct val="0"/>
        </a:spcBef>
        <a:spcAft>
          <a:spcPct val="0"/>
        </a:spcAft>
        <a:defRPr sz="2200" b="1">
          <a:solidFill>
            <a:schemeClr val="bg1"/>
          </a:solidFill>
          <a:latin typeface="Verdana" pitchFamily="34" charset="0"/>
        </a:defRPr>
      </a:lvl2pPr>
      <a:lvl3pPr algn="l" rtl="0" eaLnBrk="1" fontAlgn="base" hangingPunct="1">
        <a:spcBef>
          <a:spcPct val="0"/>
        </a:spcBef>
        <a:spcAft>
          <a:spcPct val="0"/>
        </a:spcAft>
        <a:defRPr sz="2200" b="1">
          <a:solidFill>
            <a:schemeClr val="bg1"/>
          </a:solidFill>
          <a:latin typeface="Verdana" pitchFamily="34" charset="0"/>
        </a:defRPr>
      </a:lvl3pPr>
      <a:lvl4pPr algn="l" rtl="0" eaLnBrk="1" fontAlgn="base" hangingPunct="1">
        <a:spcBef>
          <a:spcPct val="0"/>
        </a:spcBef>
        <a:spcAft>
          <a:spcPct val="0"/>
        </a:spcAft>
        <a:defRPr sz="2200" b="1">
          <a:solidFill>
            <a:schemeClr val="bg1"/>
          </a:solidFill>
          <a:latin typeface="Verdana" pitchFamily="34" charset="0"/>
        </a:defRPr>
      </a:lvl4pPr>
      <a:lvl5pPr algn="l" rtl="0" eaLnBrk="1" fontAlgn="base" hangingPunct="1">
        <a:spcBef>
          <a:spcPct val="0"/>
        </a:spcBef>
        <a:spcAft>
          <a:spcPct val="0"/>
        </a:spcAft>
        <a:defRPr sz="2200" b="1">
          <a:solidFill>
            <a:schemeClr val="bg1"/>
          </a:solidFill>
          <a:latin typeface="Verdana" pitchFamily="34" charset="0"/>
        </a:defRPr>
      </a:lvl5pPr>
      <a:lvl6pPr marL="457200" algn="l" rtl="0" eaLnBrk="1" fontAlgn="base" hangingPunct="1">
        <a:spcBef>
          <a:spcPct val="0"/>
        </a:spcBef>
        <a:spcAft>
          <a:spcPct val="0"/>
        </a:spcAft>
        <a:defRPr sz="2200" b="1">
          <a:solidFill>
            <a:schemeClr val="bg1"/>
          </a:solidFill>
          <a:latin typeface="Verdana" pitchFamily="34" charset="0"/>
        </a:defRPr>
      </a:lvl6pPr>
      <a:lvl7pPr marL="914400" algn="l" rtl="0" eaLnBrk="1" fontAlgn="base" hangingPunct="1">
        <a:spcBef>
          <a:spcPct val="0"/>
        </a:spcBef>
        <a:spcAft>
          <a:spcPct val="0"/>
        </a:spcAft>
        <a:defRPr sz="2200" b="1">
          <a:solidFill>
            <a:schemeClr val="bg1"/>
          </a:solidFill>
          <a:latin typeface="Verdana" pitchFamily="34" charset="0"/>
        </a:defRPr>
      </a:lvl7pPr>
      <a:lvl8pPr marL="1371600" algn="l" rtl="0" eaLnBrk="1" fontAlgn="base" hangingPunct="1">
        <a:spcBef>
          <a:spcPct val="0"/>
        </a:spcBef>
        <a:spcAft>
          <a:spcPct val="0"/>
        </a:spcAft>
        <a:defRPr sz="2200" b="1">
          <a:solidFill>
            <a:schemeClr val="bg1"/>
          </a:solidFill>
          <a:latin typeface="Verdana" pitchFamily="34" charset="0"/>
        </a:defRPr>
      </a:lvl8pPr>
      <a:lvl9pPr marL="1828800" algn="l" rtl="0" eaLnBrk="1" fontAlgn="base" hangingPunct="1">
        <a:spcBef>
          <a:spcPct val="0"/>
        </a:spcBef>
        <a:spcAft>
          <a:spcPct val="0"/>
        </a:spcAft>
        <a:defRPr sz="2200" b="1">
          <a:solidFill>
            <a:schemeClr val="bg1"/>
          </a:solidFill>
          <a:latin typeface="Verdana" pitchFamily="34" charset="0"/>
        </a:defRPr>
      </a:lvl9pPr>
    </p:titleStyle>
    <p:bodyStyle>
      <a:lvl1pPr marL="0" indent="-342900" algn="l" rtl="0" eaLnBrk="1" fontAlgn="base" hangingPunct="1">
        <a:lnSpc>
          <a:spcPct val="119000"/>
        </a:lnSpc>
        <a:spcBef>
          <a:spcPct val="20000"/>
        </a:spcBef>
        <a:spcAft>
          <a:spcPct val="0"/>
        </a:spcAft>
        <a:buClr>
          <a:schemeClr val="accent1"/>
        </a:buClr>
        <a:buFontTx/>
        <a:buNone/>
        <a:defRPr lang="en-GB" sz="1600" dirty="0" smtClean="0">
          <a:solidFill>
            <a:schemeClr val="bg2"/>
          </a:solidFill>
          <a:latin typeface="Verdana"/>
          <a:ea typeface="+mn-ea"/>
          <a:cs typeface="Verdana"/>
        </a:defRPr>
      </a:lvl1pPr>
      <a:lvl2pPr marL="8100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2pPr>
      <a:lvl3pPr marL="14076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3pPr>
      <a:lvl4pPr marL="20052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4pPr>
      <a:lvl5pPr marL="26028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5pPr>
      <a:lvl6pPr marL="34798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70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42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14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334A994C-D742-44A9-A69C-A054FEB1A434}" type="datetimeFigureOut">
              <a:rPr lang="en-GB" smtClean="0"/>
              <a:t>12/10/2023</a:t>
            </a:fld>
            <a:endParaRPr lang="en-GB"/>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F103A3E6-1598-4393-8522-13EDA67A462F}" type="slidenum">
              <a:rPr lang="en-GB" smtClean="0"/>
              <a:t>‹#›</a:t>
            </a:fld>
            <a:endParaRPr lang="en-GB" dirty="0"/>
          </a:p>
        </p:txBody>
      </p:sp>
    </p:spTree>
    <p:extLst>
      <p:ext uri="{BB962C8B-B14F-4D97-AF65-F5344CB8AC3E}">
        <p14:creationId xmlns:p14="http://schemas.microsoft.com/office/powerpoint/2010/main" val="3821866724"/>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53249"/>
        </a:solidFill>
        <a:effectLst/>
      </p:bgPr>
    </p:bg>
    <p:spTree>
      <p:nvGrpSpPr>
        <p:cNvPr id="1" name=""/>
        <p:cNvGrpSpPr/>
        <p:nvPr/>
      </p:nvGrpSpPr>
      <p:grpSpPr>
        <a:xfrm>
          <a:off x="0" y="0"/>
          <a:ext cx="0" cy="0"/>
          <a:chOff x="0" y="0"/>
          <a:chExt cx="0" cy="0"/>
        </a:xfrm>
      </p:grpSpPr>
      <p:sp>
        <p:nvSpPr>
          <p:cNvPr id="14" name="Text Box 38"/>
          <p:cNvSpPr txBox="1">
            <a:spLocks noChangeArrowheads="1"/>
          </p:cNvSpPr>
          <p:nvPr/>
        </p:nvSpPr>
        <p:spPr bwMode="auto">
          <a:xfrm>
            <a:off x="165601" y="4652100"/>
            <a:ext cx="113173" cy="184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a:spAutoFit/>
          </a:bodyPr>
          <a:lstStyle/>
          <a:p>
            <a:pPr algn="l">
              <a:spcBef>
                <a:spcPct val="50000"/>
              </a:spcBef>
            </a:pPr>
            <a:r>
              <a:rPr lang="en-GB" sz="598" noProof="0" dirty="0">
                <a:solidFill>
                  <a:srgbClr val="8197A6"/>
                </a:solidFill>
                <a:latin typeface="Arial" panose="020B0604020202020204" pitchFamily="34" charset="0"/>
                <a:cs typeface="Arial" panose="020B0604020202020204" pitchFamily="34" charset="0"/>
              </a:rPr>
              <a:t> </a:t>
            </a:r>
          </a:p>
        </p:txBody>
      </p:sp>
      <p:pic>
        <p:nvPicPr>
          <p:cNvPr id="3" name="Picture 35" hidden="1">
            <a:extLst>
              <a:ext uri="{FF2B5EF4-FFF2-40B4-BE49-F238E27FC236}">
                <a16:creationId xmlns:a16="http://schemas.microsoft.com/office/drawing/2014/main" id="{C995CFAD-3BA1-4EC9-867D-60423D76AD7D}"/>
              </a:ext>
            </a:extLst>
          </p:cNvPr>
          <p:cNvPicPr>
            <a:picLocks noChangeAspect="1"/>
          </p:cNvPicPr>
          <p:nvPr/>
        </p:nvPicPr>
        <p:blipFill rotWithShape="1">
          <a:blip r:embed="rId20" cstate="email">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9" name="Text Box DG"/>
          <p:cNvSpPr txBox="1">
            <a:spLocks noChangeArrowheads="1"/>
          </p:cNvSpPr>
          <p:nvPr/>
        </p:nvSpPr>
        <p:spPr bwMode="auto">
          <a:xfrm>
            <a:off x="578165" y="335525"/>
            <a:ext cx="5016500" cy="181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577" noProof="0" dirty="0"/>
          </a:p>
        </p:txBody>
      </p:sp>
      <p:sp>
        <p:nvSpPr>
          <p:cNvPr id="10" name="Rectangle 6"/>
          <p:cNvSpPr>
            <a:spLocks noGrp="1" noChangeArrowheads="1"/>
          </p:cNvSpPr>
          <p:nvPr>
            <p:ph type="title"/>
          </p:nvPr>
        </p:nvSpPr>
        <p:spPr bwMode="auto">
          <a:xfrm>
            <a:off x="161558" y="109208"/>
            <a:ext cx="7560925" cy="437684"/>
          </a:xfrm>
          <a:prstGeom prst="rect">
            <a:avLst/>
          </a:prstGeom>
          <a:noFill/>
          <a:ln>
            <a:noFill/>
          </a:ln>
        </p:spPr>
        <p:txBody>
          <a:bodyPr vert="horz" wrap="square" lIns="91440" tIns="45720" rIns="91440" bIns="45720" numCol="1" anchor="ctr" anchorCtr="0" compatLnSpc="1">
            <a:prstTxWarp prst="textNoShape">
              <a:avLst/>
            </a:prstTxWarp>
            <a:spAutoFit/>
          </a:bodyPr>
          <a:lstStyle/>
          <a:p>
            <a:pPr lvl="0" algn="l" rtl="0" eaLnBrk="1" fontAlgn="base" hangingPunct="1">
              <a:spcBef>
                <a:spcPct val="0"/>
              </a:spcBef>
              <a:spcAft>
                <a:spcPct val="0"/>
              </a:spcAft>
            </a:pPr>
            <a:r>
              <a:rPr lang="en-GB" altLang="en-US" noProof="0"/>
              <a:t>Click to edit Master title style</a:t>
            </a:r>
            <a:endParaRPr lang="en-GB" noProof="0" dirty="0"/>
          </a:p>
        </p:txBody>
      </p:sp>
      <p:pic>
        <p:nvPicPr>
          <p:cNvPr id="4" name="Picture 5">
            <a:extLst>
              <a:ext uri="{FF2B5EF4-FFF2-40B4-BE49-F238E27FC236}">
                <a16:creationId xmlns:a16="http://schemas.microsoft.com/office/drawing/2014/main" id="{5217072E-26F2-4536-B7A4-4922A861EFC0}"/>
              </a:ext>
            </a:extLst>
          </p:cNvPr>
          <p:cNvPicPr>
            <a:picLocks/>
          </p:cNvPicPr>
          <p:nvPr/>
        </p:nvPicPr>
        <p:blipFill>
          <a:blip r:embed="rId21" cstate="email">
            <a:extLst>
              <a:ext uri="{28A0092B-C50C-407E-A947-70E740481C1C}">
                <a14:useLocalDpi xmlns:a14="http://schemas.microsoft.com/office/drawing/2010/main"/>
              </a:ext>
            </a:extLst>
          </a:blip>
          <a:stretch>
            <a:fillRect/>
          </a:stretch>
        </p:blipFill>
        <p:spPr>
          <a:xfrm>
            <a:off x="7735947" y="4938300"/>
            <a:ext cx="1225150" cy="78300"/>
          </a:xfrm>
          <a:prstGeom prst="rect">
            <a:avLst/>
          </a:prstGeom>
        </p:spPr>
      </p:pic>
      <p:sp>
        <p:nvSpPr>
          <p:cNvPr id="72" name="Rectangle 2">
            <a:extLst>
              <a:ext uri="{FF2B5EF4-FFF2-40B4-BE49-F238E27FC236}">
                <a16:creationId xmlns:a16="http://schemas.microsoft.com/office/drawing/2014/main" id="{F152A04D-5063-4E95-9CB5-5C50E37A6E5E}"/>
              </a:ext>
            </a:extLst>
          </p:cNvPr>
          <p:cNvSpPr>
            <a:spLocks noGrp="1" noChangeArrowheads="1"/>
          </p:cNvSpPr>
          <p:nvPr>
            <p:ph type="body" idx="1"/>
          </p:nvPr>
        </p:nvSpPr>
        <p:spPr bwMode="auto">
          <a:xfrm>
            <a:off x="164251" y="661500"/>
            <a:ext cx="8799538" cy="39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endParaRPr lang="en-GB" altLang="en-US" noProof="0" dirty="0"/>
          </a:p>
        </p:txBody>
      </p:sp>
      <p:sp>
        <p:nvSpPr>
          <p:cNvPr id="39" name="Text Box 34"/>
          <p:cNvSpPr txBox="1">
            <a:spLocks noChangeArrowheads="1"/>
          </p:cNvSpPr>
          <p:nvPr/>
        </p:nvSpPr>
        <p:spPr bwMode="auto">
          <a:xfrm>
            <a:off x="8713659" y="4652100"/>
            <a:ext cx="228589" cy="18434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0">
            <a:spAutoFit/>
          </a:bodyPr>
          <a:lstStyle/>
          <a:p>
            <a:pPr algn="r">
              <a:spcBef>
                <a:spcPct val="50000"/>
              </a:spcBef>
            </a:pPr>
            <a:r>
              <a:rPr lang="it-IT" sz="598" noProof="1">
                <a:solidFill>
                  <a:schemeClr val="bg1"/>
                </a:solidFill>
                <a:latin typeface="Arial" panose="020B0604020202020204" pitchFamily="34" charset="0"/>
                <a:cs typeface="Arial" panose="020B0604020202020204" pitchFamily="34" charset="0"/>
              </a:rPr>
              <a:t>  </a:t>
            </a:r>
            <a:fld id="{FDAC5C42-9B53-4063-AF51-A40D4C64F718}" type="slidenum">
              <a:rPr lang="it-IT" sz="598" noProof="1" smtClean="0">
                <a:solidFill>
                  <a:srgbClr val="8197A6"/>
                </a:solidFill>
                <a:latin typeface="Arial" panose="020B0604020202020204" pitchFamily="34" charset="0"/>
                <a:cs typeface="Arial" panose="020B0604020202020204" pitchFamily="34" charset="0"/>
              </a:rPr>
              <a:t>‹#›</a:t>
            </a:fld>
            <a:endParaRPr lang="en-GB" sz="598" noProof="1">
              <a:solidFill>
                <a:srgbClr val="8197A6"/>
              </a:solidFill>
              <a:latin typeface="Arial" panose="020B0604020202020204" pitchFamily="34" charset="0"/>
              <a:cs typeface="Arial" panose="020B0604020202020204" pitchFamily="34" charset="0"/>
            </a:endParaRPr>
          </a:p>
        </p:txBody>
      </p:sp>
      <p:grpSp>
        <p:nvGrpSpPr>
          <p:cNvPr id="63" name="Group 122">
            <a:extLst>
              <a:ext uri="{FF2B5EF4-FFF2-40B4-BE49-F238E27FC236}">
                <a16:creationId xmlns:a16="http://schemas.microsoft.com/office/drawing/2014/main" id="{0B575FE6-5C9C-47C0-909A-56151DBB141C}"/>
              </a:ext>
            </a:extLst>
          </p:cNvPr>
          <p:cNvGrpSpPr/>
          <p:nvPr/>
        </p:nvGrpSpPr>
        <p:grpSpPr>
          <a:xfrm>
            <a:off x="169553" y="4929041"/>
            <a:ext cx="6941709" cy="108086"/>
            <a:chOff x="226688" y="6572055"/>
            <a:chExt cx="9280921" cy="144114"/>
          </a:xfrm>
        </p:grpSpPr>
        <p:pic>
          <p:nvPicPr>
            <p:cNvPr id="64" name="Picture 123" descr="at.png">
              <a:extLst>
                <a:ext uri="{FF2B5EF4-FFF2-40B4-BE49-F238E27FC236}">
                  <a16:creationId xmlns:a16="http://schemas.microsoft.com/office/drawing/2014/main" id="{774A539F-11A0-4AE3-B227-B8FE90B34702}"/>
                </a:ext>
              </a:extLst>
            </p:cNvPr>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226688" y="6572055"/>
              <a:ext cx="217977" cy="144114"/>
            </a:xfrm>
            <a:prstGeom prst="rect">
              <a:avLst/>
            </a:prstGeom>
            <a:ln>
              <a:noFill/>
            </a:ln>
          </p:spPr>
        </p:pic>
        <p:pic>
          <p:nvPicPr>
            <p:cNvPr id="65" name="Picture 124" descr="be.png">
              <a:extLst>
                <a:ext uri="{FF2B5EF4-FFF2-40B4-BE49-F238E27FC236}">
                  <a16:creationId xmlns:a16="http://schemas.microsoft.com/office/drawing/2014/main" id="{2689A539-DA9C-4FA7-ACEE-3F433D78E447}"/>
                </a:ext>
              </a:extLst>
            </p:cNvPr>
            <p:cNvPicPr>
              <a:picLocks noChangeAspect="1"/>
            </p:cNvPicPr>
            <p:nvPr/>
          </p:nvPicPr>
          <p:blipFill>
            <a:blip r:embed="rId23" cstate="email">
              <a:extLst>
                <a:ext uri="{28A0092B-C50C-407E-A947-70E740481C1C}">
                  <a14:useLocalDpi xmlns:a14="http://schemas.microsoft.com/office/drawing/2010/main"/>
                </a:ext>
              </a:extLst>
            </a:blip>
            <a:stretch>
              <a:fillRect/>
            </a:stretch>
          </p:blipFill>
          <p:spPr>
            <a:xfrm>
              <a:off x="597100" y="6572055"/>
              <a:ext cx="217977" cy="144114"/>
            </a:xfrm>
            <a:prstGeom prst="rect">
              <a:avLst/>
            </a:prstGeom>
            <a:ln>
              <a:noFill/>
            </a:ln>
          </p:spPr>
        </p:pic>
        <p:pic>
          <p:nvPicPr>
            <p:cNvPr id="66" name="Picture 125" descr="ch.png">
              <a:extLst>
                <a:ext uri="{FF2B5EF4-FFF2-40B4-BE49-F238E27FC236}">
                  <a16:creationId xmlns:a16="http://schemas.microsoft.com/office/drawing/2014/main" id="{6F2307E7-4492-452E-93E0-6C5D05E304DC}"/>
                </a:ext>
              </a:extLst>
            </p:cNvPr>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7652002" y="6572055"/>
              <a:ext cx="217977" cy="144114"/>
            </a:xfrm>
            <a:prstGeom prst="rect">
              <a:avLst/>
            </a:prstGeom>
            <a:ln>
              <a:noFill/>
            </a:ln>
          </p:spPr>
        </p:pic>
        <p:pic>
          <p:nvPicPr>
            <p:cNvPr id="67" name="Picture 126" descr="cz.png">
              <a:extLst>
                <a:ext uri="{FF2B5EF4-FFF2-40B4-BE49-F238E27FC236}">
                  <a16:creationId xmlns:a16="http://schemas.microsoft.com/office/drawing/2014/main" id="{ADB9CCAD-4BAB-4B86-A8A5-E2142741D9B3}"/>
                </a:ext>
              </a:extLst>
            </p:cNvPr>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970446" y="6572055"/>
              <a:ext cx="217977" cy="144114"/>
            </a:xfrm>
            <a:prstGeom prst="rect">
              <a:avLst/>
            </a:prstGeom>
            <a:ln>
              <a:noFill/>
            </a:ln>
          </p:spPr>
        </p:pic>
        <p:pic>
          <p:nvPicPr>
            <p:cNvPr id="68" name="Picture 127" descr="de.png">
              <a:extLst>
                <a:ext uri="{FF2B5EF4-FFF2-40B4-BE49-F238E27FC236}">
                  <a16:creationId xmlns:a16="http://schemas.microsoft.com/office/drawing/2014/main" id="{8B1129E2-9137-4118-8EA9-F146E6F9A4A1}"/>
                </a:ext>
              </a:extLst>
            </p:cNvPr>
            <p:cNvPicPr>
              <a:picLocks noChangeAspect="1"/>
            </p:cNvPicPr>
            <p:nvPr/>
          </p:nvPicPr>
          <p:blipFill>
            <a:blip r:embed="rId26" cstate="email">
              <a:extLst>
                <a:ext uri="{28A0092B-C50C-407E-A947-70E740481C1C}">
                  <a14:useLocalDpi xmlns:a14="http://schemas.microsoft.com/office/drawing/2010/main"/>
                </a:ext>
              </a:extLst>
            </a:blip>
            <a:stretch>
              <a:fillRect/>
            </a:stretch>
          </p:blipFill>
          <p:spPr>
            <a:xfrm>
              <a:off x="2830886" y="6572055"/>
              <a:ext cx="217977" cy="144114"/>
            </a:xfrm>
            <a:prstGeom prst="rect">
              <a:avLst/>
            </a:prstGeom>
            <a:ln>
              <a:noFill/>
            </a:ln>
          </p:spPr>
        </p:pic>
        <p:pic>
          <p:nvPicPr>
            <p:cNvPr id="69" name="Picture 128" descr="dk.png">
              <a:extLst>
                <a:ext uri="{FF2B5EF4-FFF2-40B4-BE49-F238E27FC236}">
                  <a16:creationId xmlns:a16="http://schemas.microsoft.com/office/drawing/2014/main" id="{CC459D84-236C-4518-9877-9D0A8DFA2306}"/>
                </a:ext>
              </a:extLst>
            </p:cNvPr>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a:xfrm>
              <a:off x="1340468" y="6572055"/>
              <a:ext cx="217977" cy="144114"/>
            </a:xfrm>
            <a:prstGeom prst="rect">
              <a:avLst/>
            </a:prstGeom>
            <a:ln>
              <a:noFill/>
            </a:ln>
          </p:spPr>
        </p:pic>
        <p:pic>
          <p:nvPicPr>
            <p:cNvPr id="70" name="Picture 129" descr="ee.png">
              <a:extLst>
                <a:ext uri="{FF2B5EF4-FFF2-40B4-BE49-F238E27FC236}">
                  <a16:creationId xmlns:a16="http://schemas.microsoft.com/office/drawing/2014/main" id="{F4AA8672-C327-488A-B899-8637EBF9990E}"/>
                </a:ext>
              </a:extLst>
            </p:cNvPr>
            <p:cNvPicPr>
              <a:picLocks noChangeAspect="1"/>
            </p:cNvPicPr>
            <p:nvPr/>
          </p:nvPicPr>
          <p:blipFill>
            <a:blip r:embed="rId28" cstate="email">
              <a:extLst>
                <a:ext uri="{28A0092B-C50C-407E-A947-70E740481C1C}">
                  <a14:useLocalDpi xmlns:a14="http://schemas.microsoft.com/office/drawing/2010/main"/>
                </a:ext>
              </a:extLst>
            </a:blip>
            <a:stretch>
              <a:fillRect/>
            </a:stretch>
          </p:blipFill>
          <p:spPr>
            <a:xfrm>
              <a:off x="1710886" y="6572055"/>
              <a:ext cx="217977" cy="144114"/>
            </a:xfrm>
            <a:prstGeom prst="rect">
              <a:avLst/>
            </a:prstGeom>
            <a:ln>
              <a:noFill/>
            </a:ln>
          </p:spPr>
        </p:pic>
        <p:pic>
          <p:nvPicPr>
            <p:cNvPr id="71" name="Picture 130" descr="es.png">
              <a:extLst>
                <a:ext uri="{FF2B5EF4-FFF2-40B4-BE49-F238E27FC236}">
                  <a16:creationId xmlns:a16="http://schemas.microsoft.com/office/drawing/2014/main" id="{963AC03D-D8DF-4089-8207-0709C45B32B9}"/>
                </a:ext>
              </a:extLst>
            </p:cNvPr>
            <p:cNvPicPr>
              <a:picLocks noChangeAspect="1"/>
            </p:cNvPicPr>
            <p:nvPr/>
          </p:nvPicPr>
          <p:blipFill>
            <a:blip r:embed="rId29" cstate="email">
              <a:extLst>
                <a:ext uri="{28A0092B-C50C-407E-A947-70E740481C1C}">
                  <a14:useLocalDpi xmlns:a14="http://schemas.microsoft.com/office/drawing/2010/main"/>
                </a:ext>
              </a:extLst>
            </a:blip>
            <a:stretch>
              <a:fillRect/>
            </a:stretch>
          </p:blipFill>
          <p:spPr>
            <a:xfrm>
              <a:off x="6909231" y="6572055"/>
              <a:ext cx="217977" cy="144114"/>
            </a:xfrm>
            <a:prstGeom prst="rect">
              <a:avLst/>
            </a:prstGeom>
            <a:ln>
              <a:noFill/>
            </a:ln>
          </p:spPr>
        </p:pic>
        <p:pic>
          <p:nvPicPr>
            <p:cNvPr id="73" name="Picture 131" descr="fi.png">
              <a:extLst>
                <a:ext uri="{FF2B5EF4-FFF2-40B4-BE49-F238E27FC236}">
                  <a16:creationId xmlns:a16="http://schemas.microsoft.com/office/drawing/2014/main" id="{34C5873E-6246-4AFE-B650-269558C02568}"/>
                </a:ext>
              </a:extLst>
            </p:cNvPr>
            <p:cNvPicPr>
              <a:picLocks noChangeAspect="1"/>
            </p:cNvPicPr>
            <p:nvPr/>
          </p:nvPicPr>
          <p:blipFill>
            <a:blip r:embed="rId30" cstate="email">
              <a:extLst>
                <a:ext uri="{28A0092B-C50C-407E-A947-70E740481C1C}">
                  <a14:useLocalDpi xmlns:a14="http://schemas.microsoft.com/office/drawing/2010/main"/>
                </a:ext>
              </a:extLst>
            </a:blip>
            <a:stretch>
              <a:fillRect/>
            </a:stretch>
          </p:blipFill>
          <p:spPr>
            <a:xfrm>
              <a:off x="2088120" y="6572055"/>
              <a:ext cx="217977" cy="144114"/>
            </a:xfrm>
            <a:prstGeom prst="rect">
              <a:avLst/>
            </a:prstGeom>
            <a:ln>
              <a:noFill/>
            </a:ln>
          </p:spPr>
        </p:pic>
        <p:pic>
          <p:nvPicPr>
            <p:cNvPr id="74" name="Picture 132" descr="fr.png">
              <a:extLst>
                <a:ext uri="{FF2B5EF4-FFF2-40B4-BE49-F238E27FC236}">
                  <a16:creationId xmlns:a16="http://schemas.microsoft.com/office/drawing/2014/main" id="{7B1600A7-D8EB-44EF-96FB-B488A1908402}"/>
                </a:ext>
              </a:extLst>
            </p:cNvPr>
            <p:cNvPicPr>
              <a:picLocks noChangeAspect="1"/>
            </p:cNvPicPr>
            <p:nvPr/>
          </p:nvPicPr>
          <p:blipFill>
            <a:blip r:embed="rId31" cstate="email">
              <a:extLst>
                <a:ext uri="{28A0092B-C50C-407E-A947-70E740481C1C}">
                  <a14:useLocalDpi xmlns:a14="http://schemas.microsoft.com/office/drawing/2010/main"/>
                </a:ext>
              </a:extLst>
            </a:blip>
            <a:stretch>
              <a:fillRect/>
            </a:stretch>
          </p:blipFill>
          <p:spPr>
            <a:xfrm>
              <a:off x="2456977" y="6572055"/>
              <a:ext cx="217977" cy="144114"/>
            </a:xfrm>
            <a:prstGeom prst="rect">
              <a:avLst/>
            </a:prstGeom>
            <a:ln>
              <a:noFill/>
            </a:ln>
          </p:spPr>
        </p:pic>
        <p:pic>
          <p:nvPicPr>
            <p:cNvPr id="75" name="Picture 133" descr="gr.png">
              <a:extLst>
                <a:ext uri="{FF2B5EF4-FFF2-40B4-BE49-F238E27FC236}">
                  <a16:creationId xmlns:a16="http://schemas.microsoft.com/office/drawing/2014/main" id="{36E0F767-FC31-440F-9453-F493AE91B28C}"/>
                </a:ext>
              </a:extLst>
            </p:cNvPr>
            <p:cNvPicPr>
              <a:picLocks noChangeAspect="1"/>
            </p:cNvPicPr>
            <p:nvPr/>
          </p:nvPicPr>
          <p:blipFill>
            <a:blip r:embed="rId32" cstate="email">
              <a:extLst>
                <a:ext uri="{28A0092B-C50C-407E-A947-70E740481C1C}">
                  <a14:useLocalDpi xmlns:a14="http://schemas.microsoft.com/office/drawing/2010/main"/>
                </a:ext>
              </a:extLst>
            </a:blip>
            <a:stretch>
              <a:fillRect/>
            </a:stretch>
          </p:blipFill>
          <p:spPr>
            <a:xfrm>
              <a:off x="3199746" y="6572055"/>
              <a:ext cx="217977" cy="144114"/>
            </a:xfrm>
            <a:prstGeom prst="rect">
              <a:avLst/>
            </a:prstGeom>
            <a:ln>
              <a:noFill/>
            </a:ln>
          </p:spPr>
        </p:pic>
        <p:pic>
          <p:nvPicPr>
            <p:cNvPr id="76" name="Picture 134" descr="hu.png">
              <a:extLst>
                <a:ext uri="{FF2B5EF4-FFF2-40B4-BE49-F238E27FC236}">
                  <a16:creationId xmlns:a16="http://schemas.microsoft.com/office/drawing/2014/main" id="{843085AA-5147-4651-BC0C-CB984AEE2AF4}"/>
                </a:ext>
              </a:extLst>
            </p:cNvPr>
            <p:cNvPicPr>
              <a:picLocks noChangeAspect="1"/>
            </p:cNvPicPr>
            <p:nvPr/>
          </p:nvPicPr>
          <p:blipFill>
            <a:blip r:embed="rId33" cstate="email">
              <a:extLst>
                <a:ext uri="{28A0092B-C50C-407E-A947-70E740481C1C}">
                  <a14:useLocalDpi xmlns:a14="http://schemas.microsoft.com/office/drawing/2010/main"/>
                </a:ext>
              </a:extLst>
            </a:blip>
            <a:stretch>
              <a:fillRect/>
            </a:stretch>
          </p:blipFill>
          <p:spPr>
            <a:xfrm>
              <a:off x="3568607" y="6572055"/>
              <a:ext cx="217977" cy="144114"/>
            </a:xfrm>
            <a:prstGeom prst="rect">
              <a:avLst/>
            </a:prstGeom>
            <a:ln>
              <a:noFill/>
            </a:ln>
          </p:spPr>
        </p:pic>
        <p:pic>
          <p:nvPicPr>
            <p:cNvPr id="77" name="Picture 135" descr="ie.png">
              <a:extLst>
                <a:ext uri="{FF2B5EF4-FFF2-40B4-BE49-F238E27FC236}">
                  <a16:creationId xmlns:a16="http://schemas.microsoft.com/office/drawing/2014/main" id="{8F6602DC-448D-4385-8AC3-D4019FF82DEB}"/>
                </a:ext>
              </a:extLst>
            </p:cNvPr>
            <p:cNvPicPr>
              <a:picLocks noChangeAspect="1"/>
            </p:cNvPicPr>
            <p:nvPr/>
          </p:nvPicPr>
          <p:blipFill>
            <a:blip r:embed="rId34" cstate="email">
              <a:extLst>
                <a:ext uri="{28A0092B-C50C-407E-A947-70E740481C1C}">
                  <a14:useLocalDpi xmlns:a14="http://schemas.microsoft.com/office/drawing/2010/main"/>
                </a:ext>
              </a:extLst>
            </a:blip>
            <a:stretch>
              <a:fillRect/>
            </a:stretch>
          </p:blipFill>
          <p:spPr>
            <a:xfrm>
              <a:off x="3937466" y="6572055"/>
              <a:ext cx="217977" cy="144114"/>
            </a:xfrm>
            <a:prstGeom prst="rect">
              <a:avLst/>
            </a:prstGeom>
            <a:ln>
              <a:noFill/>
            </a:ln>
          </p:spPr>
        </p:pic>
        <p:pic>
          <p:nvPicPr>
            <p:cNvPr id="78" name="Picture 136" descr="it.png">
              <a:extLst>
                <a:ext uri="{FF2B5EF4-FFF2-40B4-BE49-F238E27FC236}">
                  <a16:creationId xmlns:a16="http://schemas.microsoft.com/office/drawing/2014/main" id="{7EE7D02F-366B-4941-9392-9F0213E65E74}"/>
                </a:ext>
              </a:extLst>
            </p:cNvPr>
            <p:cNvPicPr>
              <a:picLocks noChangeAspect="1"/>
            </p:cNvPicPr>
            <p:nvPr/>
          </p:nvPicPr>
          <p:blipFill>
            <a:blip r:embed="rId35" cstate="email">
              <a:extLst>
                <a:ext uri="{28A0092B-C50C-407E-A947-70E740481C1C}">
                  <a14:useLocalDpi xmlns:a14="http://schemas.microsoft.com/office/drawing/2010/main"/>
                </a:ext>
              </a:extLst>
            </a:blip>
            <a:stretch>
              <a:fillRect/>
            </a:stretch>
          </p:blipFill>
          <p:spPr>
            <a:xfrm>
              <a:off x="4306322" y="6572055"/>
              <a:ext cx="217977" cy="144114"/>
            </a:xfrm>
            <a:prstGeom prst="rect">
              <a:avLst/>
            </a:prstGeom>
            <a:ln>
              <a:noFill/>
            </a:ln>
          </p:spPr>
        </p:pic>
        <p:pic>
          <p:nvPicPr>
            <p:cNvPr id="79" name="Picture 137" descr="lu.png">
              <a:extLst>
                <a:ext uri="{FF2B5EF4-FFF2-40B4-BE49-F238E27FC236}">
                  <a16:creationId xmlns:a16="http://schemas.microsoft.com/office/drawing/2014/main" id="{4025A972-01AC-463C-9F40-DF10B9F0E488}"/>
                </a:ext>
              </a:extLst>
            </p:cNvPr>
            <p:cNvPicPr>
              <a:picLocks noChangeAspect="1"/>
            </p:cNvPicPr>
            <p:nvPr/>
          </p:nvPicPr>
          <p:blipFill>
            <a:blip r:embed="rId36" cstate="email">
              <a:extLst>
                <a:ext uri="{28A0092B-C50C-407E-A947-70E740481C1C}">
                  <a14:useLocalDpi xmlns:a14="http://schemas.microsoft.com/office/drawing/2010/main"/>
                </a:ext>
              </a:extLst>
            </a:blip>
            <a:stretch>
              <a:fillRect/>
            </a:stretch>
          </p:blipFill>
          <p:spPr>
            <a:xfrm>
              <a:off x="4676775" y="6572055"/>
              <a:ext cx="217977" cy="144114"/>
            </a:xfrm>
            <a:prstGeom prst="rect">
              <a:avLst/>
            </a:prstGeom>
            <a:ln>
              <a:noFill/>
            </a:ln>
          </p:spPr>
        </p:pic>
        <p:pic>
          <p:nvPicPr>
            <p:cNvPr id="80" name="Picture 138" descr="nl.png">
              <a:extLst>
                <a:ext uri="{FF2B5EF4-FFF2-40B4-BE49-F238E27FC236}">
                  <a16:creationId xmlns:a16="http://schemas.microsoft.com/office/drawing/2014/main" id="{E94700FF-77E0-44A2-A14E-4ED9F0F7CFED}"/>
                </a:ext>
              </a:extLst>
            </p:cNvPr>
            <p:cNvPicPr>
              <a:picLocks noChangeAspect="1"/>
            </p:cNvPicPr>
            <p:nvPr/>
          </p:nvPicPr>
          <p:blipFill>
            <a:blip r:embed="rId37" cstate="email">
              <a:extLst>
                <a:ext uri="{28A0092B-C50C-407E-A947-70E740481C1C}">
                  <a14:useLocalDpi xmlns:a14="http://schemas.microsoft.com/office/drawing/2010/main"/>
                </a:ext>
              </a:extLst>
            </a:blip>
            <a:stretch>
              <a:fillRect/>
            </a:stretch>
          </p:blipFill>
          <p:spPr>
            <a:xfrm>
              <a:off x="5050684" y="6572055"/>
              <a:ext cx="217977" cy="144114"/>
            </a:xfrm>
            <a:prstGeom prst="rect">
              <a:avLst/>
            </a:prstGeom>
            <a:ln>
              <a:noFill/>
            </a:ln>
          </p:spPr>
        </p:pic>
        <p:pic>
          <p:nvPicPr>
            <p:cNvPr id="81" name="Picture 139" descr="no.png">
              <a:extLst>
                <a:ext uri="{FF2B5EF4-FFF2-40B4-BE49-F238E27FC236}">
                  <a16:creationId xmlns:a16="http://schemas.microsoft.com/office/drawing/2014/main" id="{6F17D9C5-D52E-4062-9383-4BE800B6265E}"/>
                </a:ext>
              </a:extLst>
            </p:cNvPr>
            <p:cNvPicPr>
              <a:picLocks noChangeAspect="1"/>
            </p:cNvPicPr>
            <p:nvPr/>
          </p:nvPicPr>
          <p:blipFill>
            <a:blip r:embed="rId38" cstate="email">
              <a:extLst>
                <a:ext uri="{28A0092B-C50C-407E-A947-70E740481C1C}">
                  <a14:useLocalDpi xmlns:a14="http://schemas.microsoft.com/office/drawing/2010/main"/>
                </a:ext>
              </a:extLst>
            </a:blip>
            <a:stretch>
              <a:fillRect/>
            </a:stretch>
          </p:blipFill>
          <p:spPr>
            <a:xfrm>
              <a:off x="5428051" y="6572055"/>
              <a:ext cx="217977" cy="144114"/>
            </a:xfrm>
            <a:prstGeom prst="rect">
              <a:avLst/>
            </a:prstGeom>
            <a:ln>
              <a:noFill/>
            </a:ln>
          </p:spPr>
        </p:pic>
        <p:pic>
          <p:nvPicPr>
            <p:cNvPr id="82" name="Picture 140" descr="pl.png">
              <a:extLst>
                <a:ext uri="{FF2B5EF4-FFF2-40B4-BE49-F238E27FC236}">
                  <a16:creationId xmlns:a16="http://schemas.microsoft.com/office/drawing/2014/main" id="{2528BF07-519D-4AAE-8850-1EAC51C4829C}"/>
                </a:ext>
              </a:extLst>
            </p:cNvPr>
            <p:cNvPicPr>
              <a:picLocks noChangeAspect="1"/>
            </p:cNvPicPr>
            <p:nvPr/>
          </p:nvPicPr>
          <p:blipFill>
            <a:blip r:embed="rId39" cstate="email">
              <a:extLst>
                <a:ext uri="{28A0092B-C50C-407E-A947-70E740481C1C}">
                  <a14:useLocalDpi xmlns:a14="http://schemas.microsoft.com/office/drawing/2010/main"/>
                </a:ext>
              </a:extLst>
            </a:blip>
            <a:stretch>
              <a:fillRect/>
            </a:stretch>
          </p:blipFill>
          <p:spPr>
            <a:xfrm>
              <a:off x="5795181" y="6572055"/>
              <a:ext cx="217977" cy="144114"/>
            </a:xfrm>
            <a:prstGeom prst="rect">
              <a:avLst/>
            </a:prstGeom>
            <a:ln>
              <a:noFill/>
            </a:ln>
          </p:spPr>
        </p:pic>
        <p:pic>
          <p:nvPicPr>
            <p:cNvPr id="83" name="Picture 141" descr="pt.png">
              <a:extLst>
                <a:ext uri="{FF2B5EF4-FFF2-40B4-BE49-F238E27FC236}">
                  <a16:creationId xmlns:a16="http://schemas.microsoft.com/office/drawing/2014/main" id="{5DC3BB44-A3E2-49DF-88D1-F655B82DDAED}"/>
                </a:ext>
              </a:extLst>
            </p:cNvPr>
            <p:cNvPicPr>
              <a:picLocks noChangeAspect="1"/>
            </p:cNvPicPr>
            <p:nvPr/>
          </p:nvPicPr>
          <p:blipFill>
            <a:blip r:embed="rId40" cstate="email">
              <a:extLst>
                <a:ext uri="{28A0092B-C50C-407E-A947-70E740481C1C}">
                  <a14:useLocalDpi xmlns:a14="http://schemas.microsoft.com/office/drawing/2010/main"/>
                </a:ext>
              </a:extLst>
            </a:blip>
            <a:stretch>
              <a:fillRect/>
            </a:stretch>
          </p:blipFill>
          <p:spPr>
            <a:xfrm>
              <a:off x="6167359" y="6572055"/>
              <a:ext cx="217977" cy="144114"/>
            </a:xfrm>
            <a:prstGeom prst="rect">
              <a:avLst/>
            </a:prstGeom>
            <a:ln>
              <a:noFill/>
            </a:ln>
          </p:spPr>
        </p:pic>
        <p:pic>
          <p:nvPicPr>
            <p:cNvPr id="84" name="Picture 142" descr="ro.png">
              <a:extLst>
                <a:ext uri="{FF2B5EF4-FFF2-40B4-BE49-F238E27FC236}">
                  <a16:creationId xmlns:a16="http://schemas.microsoft.com/office/drawing/2014/main" id="{A3EB7CFC-AE20-49A0-8810-EF1D8D8436D6}"/>
                </a:ext>
              </a:extLst>
            </p:cNvPr>
            <p:cNvPicPr>
              <a:picLocks noChangeAspect="1"/>
            </p:cNvPicPr>
            <p:nvPr/>
          </p:nvPicPr>
          <p:blipFill>
            <a:blip r:embed="rId41" cstate="email">
              <a:extLst>
                <a:ext uri="{28A0092B-C50C-407E-A947-70E740481C1C}">
                  <a14:useLocalDpi xmlns:a14="http://schemas.microsoft.com/office/drawing/2010/main"/>
                </a:ext>
              </a:extLst>
            </a:blip>
            <a:stretch>
              <a:fillRect/>
            </a:stretch>
          </p:blipFill>
          <p:spPr>
            <a:xfrm>
              <a:off x="6541267" y="6572055"/>
              <a:ext cx="217977" cy="144114"/>
            </a:xfrm>
            <a:prstGeom prst="rect">
              <a:avLst/>
            </a:prstGeom>
            <a:ln>
              <a:noFill/>
            </a:ln>
          </p:spPr>
        </p:pic>
        <p:pic>
          <p:nvPicPr>
            <p:cNvPr id="85" name="Picture 143" descr="se.png">
              <a:extLst>
                <a:ext uri="{FF2B5EF4-FFF2-40B4-BE49-F238E27FC236}">
                  <a16:creationId xmlns:a16="http://schemas.microsoft.com/office/drawing/2014/main" id="{F0CCED82-5908-445D-858E-7CB37C21F534}"/>
                </a:ext>
              </a:extLst>
            </p:cNvPr>
            <p:cNvPicPr>
              <a:picLocks noChangeAspect="1"/>
            </p:cNvPicPr>
            <p:nvPr/>
          </p:nvPicPr>
          <p:blipFill>
            <a:blip r:embed="rId42" cstate="email">
              <a:extLst>
                <a:ext uri="{28A0092B-C50C-407E-A947-70E740481C1C}">
                  <a14:useLocalDpi xmlns:a14="http://schemas.microsoft.com/office/drawing/2010/main"/>
                </a:ext>
              </a:extLst>
            </a:blip>
            <a:stretch>
              <a:fillRect/>
            </a:stretch>
          </p:blipFill>
          <p:spPr>
            <a:xfrm>
              <a:off x="7279811" y="6572055"/>
              <a:ext cx="217977" cy="144114"/>
            </a:xfrm>
            <a:prstGeom prst="rect">
              <a:avLst/>
            </a:prstGeom>
            <a:ln>
              <a:noFill/>
            </a:ln>
          </p:spPr>
        </p:pic>
        <p:pic>
          <p:nvPicPr>
            <p:cNvPr id="86" name="Picture 144" descr="uk.png">
              <a:extLst>
                <a:ext uri="{FF2B5EF4-FFF2-40B4-BE49-F238E27FC236}">
                  <a16:creationId xmlns:a16="http://schemas.microsoft.com/office/drawing/2014/main" id="{0F5B4FE6-D48C-4048-9A9A-18D1FF8D50F7}"/>
                </a:ext>
              </a:extLst>
            </p:cNvPr>
            <p:cNvPicPr>
              <a:picLocks noChangeAspect="1"/>
            </p:cNvPicPr>
            <p:nvPr/>
          </p:nvPicPr>
          <p:blipFill>
            <a:blip r:embed="rId43" cstate="email">
              <a:extLst>
                <a:ext uri="{28A0092B-C50C-407E-A947-70E740481C1C}">
                  <a14:useLocalDpi xmlns:a14="http://schemas.microsoft.com/office/drawing/2010/main"/>
                </a:ext>
              </a:extLst>
            </a:blip>
            <a:stretch>
              <a:fillRect/>
            </a:stretch>
          </p:blipFill>
          <p:spPr>
            <a:xfrm>
              <a:off x="8017547" y="6572055"/>
              <a:ext cx="217977" cy="144114"/>
            </a:xfrm>
            <a:prstGeom prst="rect">
              <a:avLst/>
            </a:prstGeom>
            <a:ln>
              <a:noFill/>
            </a:ln>
          </p:spPr>
        </p:pic>
        <p:pic>
          <p:nvPicPr>
            <p:cNvPr id="87" name="Picture 145" descr="ca.png">
              <a:extLst>
                <a:ext uri="{FF2B5EF4-FFF2-40B4-BE49-F238E27FC236}">
                  <a16:creationId xmlns:a16="http://schemas.microsoft.com/office/drawing/2014/main" id="{598A7997-9B51-4628-947C-D2B2D37123BE}"/>
                </a:ext>
              </a:extLst>
            </p:cNvPr>
            <p:cNvPicPr>
              <a:picLocks noChangeAspect="1"/>
            </p:cNvPicPr>
            <p:nvPr/>
          </p:nvPicPr>
          <p:blipFill>
            <a:blip r:embed="rId44" cstate="email">
              <a:extLst>
                <a:ext uri="{28A0092B-C50C-407E-A947-70E740481C1C}">
                  <a14:useLocalDpi xmlns:a14="http://schemas.microsoft.com/office/drawing/2010/main"/>
                </a:ext>
              </a:extLst>
            </a:blip>
            <a:stretch>
              <a:fillRect/>
            </a:stretch>
          </p:blipFill>
          <p:spPr>
            <a:xfrm>
              <a:off x="9291609" y="6573362"/>
              <a:ext cx="216000" cy="142807"/>
            </a:xfrm>
            <a:prstGeom prst="rect">
              <a:avLst/>
            </a:prstGeom>
            <a:ln>
              <a:noFill/>
            </a:ln>
          </p:spPr>
        </p:pic>
        <p:pic>
          <p:nvPicPr>
            <p:cNvPr id="88" name="Picture 146">
              <a:extLst>
                <a:ext uri="{FF2B5EF4-FFF2-40B4-BE49-F238E27FC236}">
                  <a16:creationId xmlns:a16="http://schemas.microsoft.com/office/drawing/2014/main" id="{EB873E34-D8D1-4D3C-A2D1-8394AF100B2A}"/>
                </a:ext>
              </a:extLst>
            </p:cNvPr>
            <p:cNvPicPr>
              <a:picLocks noChangeAspect="1"/>
            </p:cNvPicPr>
            <p:nvPr/>
          </p:nvPicPr>
          <p:blipFill>
            <a:blip r:embed="rId45" cstate="email">
              <a:extLst>
                <a:ext uri="{28A0092B-C50C-407E-A947-70E740481C1C}">
                  <a14:useLocalDpi xmlns:a14="http://schemas.microsoft.com/office/drawing/2010/main"/>
                </a:ext>
              </a:extLst>
            </a:blip>
            <a:stretch>
              <a:fillRect/>
            </a:stretch>
          </p:blipFill>
          <p:spPr>
            <a:xfrm>
              <a:off x="8555553" y="6572169"/>
              <a:ext cx="216000" cy="144000"/>
            </a:xfrm>
            <a:prstGeom prst="rect">
              <a:avLst/>
            </a:prstGeom>
          </p:spPr>
        </p:pic>
        <p:pic>
          <p:nvPicPr>
            <p:cNvPr id="90" name="Picture 147" descr="si.png">
              <a:extLst>
                <a:ext uri="{FF2B5EF4-FFF2-40B4-BE49-F238E27FC236}">
                  <a16:creationId xmlns:a16="http://schemas.microsoft.com/office/drawing/2014/main" id="{872CAB85-8374-403E-B359-5F3B2F22C7B8}"/>
                </a:ext>
              </a:extLst>
            </p:cNvPr>
            <p:cNvPicPr>
              <a:picLocks noChangeAspect="1"/>
            </p:cNvPicPr>
            <p:nvPr/>
          </p:nvPicPr>
          <p:blipFill>
            <a:blip r:embed="rId46" cstate="email">
              <a:extLst>
                <a:ext uri="{28A0092B-C50C-407E-A947-70E740481C1C}">
                  <a14:useLocalDpi xmlns:a14="http://schemas.microsoft.com/office/drawing/2010/main"/>
                </a:ext>
              </a:extLst>
            </a:blip>
            <a:stretch>
              <a:fillRect/>
            </a:stretch>
          </p:blipFill>
          <p:spPr>
            <a:xfrm>
              <a:off x="8928090" y="6572513"/>
              <a:ext cx="217284" cy="143656"/>
            </a:xfrm>
            <a:prstGeom prst="rect">
              <a:avLst/>
            </a:prstGeom>
          </p:spPr>
        </p:pic>
      </p:grpSp>
      <p:pic>
        <p:nvPicPr>
          <p:cNvPr id="37" name="Picture 36">
            <a:extLst>
              <a:ext uri="{FF2B5EF4-FFF2-40B4-BE49-F238E27FC236}">
                <a16:creationId xmlns:a16="http://schemas.microsoft.com/office/drawing/2014/main" id="{6C34021B-66EB-9E45-8BD1-64D5855A5802}"/>
              </a:ext>
            </a:extLst>
          </p:cNvPr>
          <p:cNvPicPr>
            <a:picLocks noChangeAspect="1"/>
          </p:cNvPicPr>
          <p:nvPr/>
        </p:nvPicPr>
        <p:blipFill>
          <a:blip r:embed="rId47" cstate="email">
            <a:extLst>
              <a:ext uri="{28A0092B-C50C-407E-A947-70E740481C1C}">
                <a14:useLocalDpi xmlns:a14="http://schemas.microsoft.com/office/drawing/2010/main"/>
              </a:ext>
            </a:extLst>
          </a:blip>
          <a:stretch>
            <a:fillRect/>
          </a:stretch>
        </p:blipFill>
        <p:spPr>
          <a:xfrm>
            <a:off x="7727486" y="-162064"/>
            <a:ext cx="1566137" cy="985500"/>
          </a:xfrm>
          <a:prstGeom prst="rect">
            <a:avLst/>
          </a:prstGeom>
        </p:spPr>
      </p:pic>
      <p:cxnSp>
        <p:nvCxnSpPr>
          <p:cNvPr id="38" name="Straight Connector 37">
            <a:extLst>
              <a:ext uri="{FF2B5EF4-FFF2-40B4-BE49-F238E27FC236}">
                <a16:creationId xmlns:a16="http://schemas.microsoft.com/office/drawing/2014/main" id="{EE71E5B5-6921-4FB2-A9C4-9C2A029FF0B3}"/>
              </a:ext>
            </a:extLst>
          </p:cNvPr>
          <p:cNvCxnSpPr>
            <a:cxnSpLocks/>
          </p:cNvCxnSpPr>
          <p:nvPr/>
        </p:nvCxnSpPr>
        <p:spPr>
          <a:xfrm>
            <a:off x="165624" y="4817228"/>
            <a:ext cx="8777997"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2448028"/>
      </p:ext>
    </p:extLst>
  </p:cSld>
  <p:clrMap bg1="lt1" tx1="dk1" bg2="lt2" tx2="dk2" accent1="accent1" accent2="accent2" accent3="accent3" accent4="accent4" accent5="accent5" accent6="accent6" hlink="hlink" folHlink="folHlink"/>
  <p:sldLayoutIdLst>
    <p:sldLayoutId id="2147483956" r:id="rId1"/>
    <p:sldLayoutId id="2147483957" r:id="rId2"/>
    <p:sldLayoutId id="2147483958" r:id="rId3"/>
    <p:sldLayoutId id="2147483959" r:id="rId4"/>
    <p:sldLayoutId id="2147483960" r:id="rId5"/>
    <p:sldLayoutId id="2147483961" r:id="rId6"/>
    <p:sldLayoutId id="2147483962" r:id="rId7"/>
    <p:sldLayoutId id="2147483963" r:id="rId8"/>
    <p:sldLayoutId id="2147483964" r:id="rId9"/>
    <p:sldLayoutId id="2147483965" r:id="rId10"/>
    <p:sldLayoutId id="2147483966" r:id="rId11"/>
    <p:sldLayoutId id="2147483967" r:id="rId12"/>
    <p:sldLayoutId id="2147483968" r:id="rId13"/>
    <p:sldLayoutId id="2147483969" r:id="rId14"/>
    <p:sldLayoutId id="2147483970" r:id="rId15"/>
    <p:sldLayoutId id="2147483971" r:id="rId16"/>
    <p:sldLayoutId id="2147483972" r:id="rId17"/>
    <p:sldLayoutId id="2147483973" r:id="rId18"/>
  </p:sldLayoutIdLst>
  <p:hf sldNum="0" hdr="0" dt="0"/>
  <p:txStyles>
    <p:titleStyle>
      <a:lvl1pPr algn="l" rtl="0" eaLnBrk="1" fontAlgn="base" hangingPunct="1">
        <a:spcBef>
          <a:spcPct val="0"/>
        </a:spcBef>
        <a:spcAft>
          <a:spcPct val="0"/>
        </a:spcAft>
        <a:defRPr lang="en-GB" sz="2244" b="1" dirty="0" smtClean="0">
          <a:solidFill>
            <a:schemeClr val="bg1"/>
          </a:solidFill>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1587" b="1">
          <a:solidFill>
            <a:schemeClr val="bg1"/>
          </a:solidFill>
          <a:latin typeface="Verdana" pitchFamily="34" charset="0"/>
        </a:defRPr>
      </a:lvl2pPr>
      <a:lvl3pPr algn="l" rtl="0" eaLnBrk="1" fontAlgn="base" hangingPunct="1">
        <a:spcBef>
          <a:spcPct val="0"/>
        </a:spcBef>
        <a:spcAft>
          <a:spcPct val="0"/>
        </a:spcAft>
        <a:defRPr sz="1587" b="1">
          <a:solidFill>
            <a:schemeClr val="bg1"/>
          </a:solidFill>
          <a:latin typeface="Verdana" pitchFamily="34" charset="0"/>
        </a:defRPr>
      </a:lvl3pPr>
      <a:lvl4pPr algn="l" rtl="0" eaLnBrk="1" fontAlgn="base" hangingPunct="1">
        <a:spcBef>
          <a:spcPct val="0"/>
        </a:spcBef>
        <a:spcAft>
          <a:spcPct val="0"/>
        </a:spcAft>
        <a:defRPr sz="1587" b="1">
          <a:solidFill>
            <a:schemeClr val="bg1"/>
          </a:solidFill>
          <a:latin typeface="Verdana" pitchFamily="34" charset="0"/>
        </a:defRPr>
      </a:lvl4pPr>
      <a:lvl5pPr algn="l" rtl="0" eaLnBrk="1" fontAlgn="base" hangingPunct="1">
        <a:spcBef>
          <a:spcPct val="0"/>
        </a:spcBef>
        <a:spcAft>
          <a:spcPct val="0"/>
        </a:spcAft>
        <a:defRPr sz="1587" b="1">
          <a:solidFill>
            <a:schemeClr val="bg1"/>
          </a:solidFill>
          <a:latin typeface="Verdana" pitchFamily="34" charset="0"/>
        </a:defRPr>
      </a:lvl5pPr>
      <a:lvl6pPr marL="329879" algn="l" rtl="0" eaLnBrk="1" fontAlgn="base" hangingPunct="1">
        <a:spcBef>
          <a:spcPct val="0"/>
        </a:spcBef>
        <a:spcAft>
          <a:spcPct val="0"/>
        </a:spcAft>
        <a:defRPr sz="1587" b="1">
          <a:solidFill>
            <a:schemeClr val="bg1"/>
          </a:solidFill>
          <a:latin typeface="Verdana" pitchFamily="34" charset="0"/>
        </a:defRPr>
      </a:lvl6pPr>
      <a:lvl7pPr marL="659758" algn="l" rtl="0" eaLnBrk="1" fontAlgn="base" hangingPunct="1">
        <a:spcBef>
          <a:spcPct val="0"/>
        </a:spcBef>
        <a:spcAft>
          <a:spcPct val="0"/>
        </a:spcAft>
        <a:defRPr sz="1587" b="1">
          <a:solidFill>
            <a:schemeClr val="bg1"/>
          </a:solidFill>
          <a:latin typeface="Verdana" pitchFamily="34" charset="0"/>
        </a:defRPr>
      </a:lvl7pPr>
      <a:lvl8pPr marL="989638" algn="l" rtl="0" eaLnBrk="1" fontAlgn="base" hangingPunct="1">
        <a:spcBef>
          <a:spcPct val="0"/>
        </a:spcBef>
        <a:spcAft>
          <a:spcPct val="0"/>
        </a:spcAft>
        <a:defRPr sz="1587" b="1">
          <a:solidFill>
            <a:schemeClr val="bg1"/>
          </a:solidFill>
          <a:latin typeface="Verdana" pitchFamily="34" charset="0"/>
        </a:defRPr>
      </a:lvl8pPr>
      <a:lvl9pPr marL="1319517" algn="l" rtl="0" eaLnBrk="1" fontAlgn="base" hangingPunct="1">
        <a:spcBef>
          <a:spcPct val="0"/>
        </a:spcBef>
        <a:spcAft>
          <a:spcPct val="0"/>
        </a:spcAft>
        <a:defRPr sz="1587" b="1">
          <a:solidFill>
            <a:schemeClr val="bg1"/>
          </a:solidFill>
          <a:latin typeface="Verdana" pitchFamily="34" charset="0"/>
        </a:defRPr>
      </a:lvl9pPr>
    </p:titleStyle>
    <p:bodyStyle>
      <a:lvl1pPr marL="0" indent="0" algn="l" rtl="0" eaLnBrk="1" fontAlgn="base" hangingPunct="1">
        <a:lnSpc>
          <a:spcPct val="119000"/>
        </a:lnSpc>
        <a:spcBef>
          <a:spcPct val="20000"/>
        </a:spcBef>
        <a:spcAft>
          <a:spcPct val="0"/>
        </a:spcAft>
        <a:buClr>
          <a:srgbClr val="8197A6"/>
        </a:buClr>
        <a:buFont typeface="Arial" panose="020B0604020202020204" pitchFamily="34" charset="0"/>
        <a:buNone/>
        <a:defRPr lang="en-GB" sz="1346" dirty="0" smtClean="0">
          <a:solidFill>
            <a:srgbClr val="8197A6"/>
          </a:solidFill>
          <a:latin typeface="Arial" panose="020B0604020202020204" pitchFamily="34" charset="0"/>
          <a:ea typeface="+mn-ea"/>
          <a:cs typeface="Arial" panose="020B0604020202020204" pitchFamily="34" charset="0"/>
        </a:defRPr>
      </a:lvl1pPr>
      <a:lvl2pPr marL="584432" indent="0" algn="l" rtl="0" eaLnBrk="1" fontAlgn="base" hangingPunct="1">
        <a:lnSpc>
          <a:spcPct val="119000"/>
        </a:lnSpc>
        <a:spcBef>
          <a:spcPct val="20000"/>
        </a:spcBef>
        <a:spcAft>
          <a:spcPct val="0"/>
        </a:spcAft>
        <a:buClr>
          <a:schemeClr val="accent1"/>
        </a:buClr>
        <a:buFont typeface="Verdana" pitchFamily="34" charset="0"/>
        <a:buNone/>
        <a:defRPr lang="en-GB" sz="1346" dirty="0" smtClean="0">
          <a:solidFill>
            <a:srgbClr val="8197A6"/>
          </a:solidFill>
          <a:latin typeface="Arial" panose="020B0604020202020204" pitchFamily="34" charset="0"/>
          <a:ea typeface="+mn-ea"/>
          <a:cs typeface="Arial" panose="020B0604020202020204" pitchFamily="34" charset="0"/>
        </a:defRPr>
      </a:lvl2pPr>
      <a:lvl3pPr marL="1015613" indent="0" algn="l" rtl="0" eaLnBrk="1" fontAlgn="base" hangingPunct="1">
        <a:lnSpc>
          <a:spcPct val="119000"/>
        </a:lnSpc>
        <a:spcBef>
          <a:spcPct val="20000"/>
        </a:spcBef>
        <a:spcAft>
          <a:spcPct val="0"/>
        </a:spcAft>
        <a:buClr>
          <a:schemeClr val="accent1"/>
        </a:buClr>
        <a:buFont typeface="Verdana" pitchFamily="34" charset="0"/>
        <a:buNone/>
        <a:defRPr lang="en-GB" sz="1346" dirty="0" smtClean="0">
          <a:solidFill>
            <a:srgbClr val="8197A6"/>
          </a:solidFill>
          <a:latin typeface="Arial" panose="020B0604020202020204" pitchFamily="34" charset="0"/>
          <a:ea typeface="+mn-ea"/>
          <a:cs typeface="Arial" panose="020B0604020202020204" pitchFamily="34" charset="0"/>
        </a:defRPr>
      </a:lvl3pPr>
      <a:lvl4pPr marL="1446794" indent="0" algn="l" rtl="0" eaLnBrk="1" fontAlgn="base" hangingPunct="1">
        <a:lnSpc>
          <a:spcPct val="119000"/>
        </a:lnSpc>
        <a:spcBef>
          <a:spcPct val="20000"/>
        </a:spcBef>
        <a:spcAft>
          <a:spcPct val="0"/>
        </a:spcAft>
        <a:buClr>
          <a:schemeClr val="accent1"/>
        </a:buClr>
        <a:buFont typeface="Verdana" pitchFamily="34" charset="0"/>
        <a:buNone/>
        <a:defRPr lang="en-GB" sz="1346" dirty="0" smtClean="0">
          <a:solidFill>
            <a:srgbClr val="8197A6"/>
          </a:solidFill>
          <a:latin typeface="Arial" panose="020B0604020202020204" pitchFamily="34" charset="0"/>
          <a:ea typeface="+mn-ea"/>
          <a:cs typeface="Arial" panose="020B0604020202020204" pitchFamily="34" charset="0"/>
        </a:defRPr>
      </a:lvl4pPr>
      <a:lvl5pPr marL="1877974" indent="0" algn="l" rtl="0" eaLnBrk="1" fontAlgn="base" hangingPunct="1">
        <a:lnSpc>
          <a:spcPct val="119000"/>
        </a:lnSpc>
        <a:spcBef>
          <a:spcPct val="20000"/>
        </a:spcBef>
        <a:spcAft>
          <a:spcPct val="0"/>
        </a:spcAft>
        <a:buClr>
          <a:schemeClr val="accent1"/>
        </a:buClr>
        <a:buFont typeface="Verdana" pitchFamily="34" charset="0"/>
        <a:buNone/>
        <a:defRPr lang="en-GB" sz="1346" dirty="0" smtClean="0">
          <a:solidFill>
            <a:srgbClr val="8197A6"/>
          </a:solidFill>
          <a:latin typeface="Arial" panose="020B0604020202020204" pitchFamily="34" charset="0"/>
          <a:ea typeface="+mn-ea"/>
          <a:cs typeface="Arial" panose="020B0604020202020204" pitchFamily="34" charset="0"/>
        </a:defRPr>
      </a:lvl5pPr>
      <a:lvl6pPr marL="2510748" indent="-302389" algn="l" rtl="0" eaLnBrk="1" fontAlgn="base" hangingPunct="1">
        <a:lnSpc>
          <a:spcPct val="119000"/>
        </a:lnSpc>
        <a:spcBef>
          <a:spcPct val="20000"/>
        </a:spcBef>
        <a:spcAft>
          <a:spcPct val="0"/>
        </a:spcAft>
        <a:buClr>
          <a:schemeClr val="accent1"/>
        </a:buClr>
        <a:buFont typeface="Verdana" pitchFamily="34" charset="0"/>
        <a:buChar char="–"/>
        <a:defRPr sz="1154">
          <a:solidFill>
            <a:schemeClr val="bg2"/>
          </a:solidFill>
          <a:latin typeface="+mn-lt"/>
        </a:defRPr>
      </a:lvl6pPr>
      <a:lvl7pPr marL="2840627" indent="-302389" algn="l" rtl="0" eaLnBrk="1" fontAlgn="base" hangingPunct="1">
        <a:lnSpc>
          <a:spcPct val="119000"/>
        </a:lnSpc>
        <a:spcBef>
          <a:spcPct val="20000"/>
        </a:spcBef>
        <a:spcAft>
          <a:spcPct val="0"/>
        </a:spcAft>
        <a:buClr>
          <a:schemeClr val="accent1"/>
        </a:buClr>
        <a:buFont typeface="Verdana" pitchFamily="34" charset="0"/>
        <a:buChar char="–"/>
        <a:defRPr sz="1154">
          <a:solidFill>
            <a:schemeClr val="bg2"/>
          </a:solidFill>
          <a:latin typeface="+mn-lt"/>
        </a:defRPr>
      </a:lvl7pPr>
      <a:lvl8pPr marL="3170506" indent="-302389" algn="l" rtl="0" eaLnBrk="1" fontAlgn="base" hangingPunct="1">
        <a:lnSpc>
          <a:spcPct val="119000"/>
        </a:lnSpc>
        <a:spcBef>
          <a:spcPct val="20000"/>
        </a:spcBef>
        <a:spcAft>
          <a:spcPct val="0"/>
        </a:spcAft>
        <a:buClr>
          <a:schemeClr val="accent1"/>
        </a:buClr>
        <a:buFont typeface="Verdana" pitchFamily="34" charset="0"/>
        <a:buChar char="–"/>
        <a:defRPr sz="1154">
          <a:solidFill>
            <a:schemeClr val="bg2"/>
          </a:solidFill>
          <a:latin typeface="+mn-lt"/>
        </a:defRPr>
      </a:lvl8pPr>
      <a:lvl9pPr marL="3500386" indent="-302389" algn="l" rtl="0" eaLnBrk="1" fontAlgn="base" hangingPunct="1">
        <a:lnSpc>
          <a:spcPct val="119000"/>
        </a:lnSpc>
        <a:spcBef>
          <a:spcPct val="20000"/>
        </a:spcBef>
        <a:spcAft>
          <a:spcPct val="0"/>
        </a:spcAft>
        <a:buClr>
          <a:schemeClr val="accent1"/>
        </a:buClr>
        <a:buFont typeface="Verdana" pitchFamily="34" charset="0"/>
        <a:buChar char="–"/>
        <a:defRPr sz="1154">
          <a:solidFill>
            <a:schemeClr val="bg2"/>
          </a:solidFill>
          <a:latin typeface="+mn-lt"/>
        </a:defRPr>
      </a:lvl9pPr>
    </p:bodyStyle>
    <p:otherStyle>
      <a:defPPr>
        <a:defRPr lang="en-US"/>
      </a:defPPr>
      <a:lvl1pPr marL="0" algn="l" defTabSz="659758" rtl="0" eaLnBrk="1" latinLnBrk="0" hangingPunct="1">
        <a:defRPr sz="1299" kern="1200">
          <a:solidFill>
            <a:schemeClr val="tx1"/>
          </a:solidFill>
          <a:latin typeface="+mn-lt"/>
          <a:ea typeface="+mn-ea"/>
          <a:cs typeface="+mn-cs"/>
        </a:defRPr>
      </a:lvl1pPr>
      <a:lvl2pPr marL="329879" algn="l" defTabSz="659758" rtl="0" eaLnBrk="1" latinLnBrk="0" hangingPunct="1">
        <a:defRPr sz="1299" kern="1200">
          <a:solidFill>
            <a:schemeClr val="tx1"/>
          </a:solidFill>
          <a:latin typeface="+mn-lt"/>
          <a:ea typeface="+mn-ea"/>
          <a:cs typeface="+mn-cs"/>
        </a:defRPr>
      </a:lvl2pPr>
      <a:lvl3pPr marL="659758" algn="l" defTabSz="659758" rtl="0" eaLnBrk="1" latinLnBrk="0" hangingPunct="1">
        <a:defRPr sz="1299" kern="1200">
          <a:solidFill>
            <a:schemeClr val="tx1"/>
          </a:solidFill>
          <a:latin typeface="+mn-lt"/>
          <a:ea typeface="+mn-ea"/>
          <a:cs typeface="+mn-cs"/>
        </a:defRPr>
      </a:lvl3pPr>
      <a:lvl4pPr marL="989638" algn="l" defTabSz="659758" rtl="0" eaLnBrk="1" latinLnBrk="0" hangingPunct="1">
        <a:defRPr sz="1299" kern="1200">
          <a:solidFill>
            <a:schemeClr val="tx1"/>
          </a:solidFill>
          <a:latin typeface="+mn-lt"/>
          <a:ea typeface="+mn-ea"/>
          <a:cs typeface="+mn-cs"/>
        </a:defRPr>
      </a:lvl4pPr>
      <a:lvl5pPr marL="1319517" algn="l" defTabSz="659758" rtl="0" eaLnBrk="1" latinLnBrk="0" hangingPunct="1">
        <a:defRPr sz="1299" kern="1200">
          <a:solidFill>
            <a:schemeClr val="tx1"/>
          </a:solidFill>
          <a:latin typeface="+mn-lt"/>
          <a:ea typeface="+mn-ea"/>
          <a:cs typeface="+mn-cs"/>
        </a:defRPr>
      </a:lvl5pPr>
      <a:lvl6pPr marL="1649397" algn="l" defTabSz="659758" rtl="0" eaLnBrk="1" latinLnBrk="0" hangingPunct="1">
        <a:defRPr sz="1299" kern="1200">
          <a:solidFill>
            <a:schemeClr val="tx1"/>
          </a:solidFill>
          <a:latin typeface="+mn-lt"/>
          <a:ea typeface="+mn-ea"/>
          <a:cs typeface="+mn-cs"/>
        </a:defRPr>
      </a:lvl6pPr>
      <a:lvl7pPr marL="1979276" algn="l" defTabSz="659758" rtl="0" eaLnBrk="1" latinLnBrk="0" hangingPunct="1">
        <a:defRPr sz="1299" kern="1200">
          <a:solidFill>
            <a:schemeClr val="tx1"/>
          </a:solidFill>
          <a:latin typeface="+mn-lt"/>
          <a:ea typeface="+mn-ea"/>
          <a:cs typeface="+mn-cs"/>
        </a:defRPr>
      </a:lvl7pPr>
      <a:lvl8pPr marL="2309155" algn="l" defTabSz="659758" rtl="0" eaLnBrk="1" latinLnBrk="0" hangingPunct="1">
        <a:defRPr sz="1299" kern="1200">
          <a:solidFill>
            <a:schemeClr val="tx1"/>
          </a:solidFill>
          <a:latin typeface="+mn-lt"/>
          <a:ea typeface="+mn-ea"/>
          <a:cs typeface="+mn-cs"/>
        </a:defRPr>
      </a:lvl8pPr>
      <a:lvl9pPr marL="2639035" algn="l" defTabSz="659758" rtl="0" eaLnBrk="1" latinLnBrk="0" hangingPunct="1">
        <a:defRPr sz="12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5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Text Box DG"/>
          <p:cNvSpPr txBox="1">
            <a:spLocks noChangeArrowheads="1"/>
          </p:cNvSpPr>
          <p:nvPr/>
        </p:nvSpPr>
        <p:spPr bwMode="auto">
          <a:xfrm>
            <a:off x="578165" y="335525"/>
            <a:ext cx="5016500" cy="181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577" noProof="0" dirty="0"/>
          </a:p>
        </p:txBody>
      </p:sp>
      <p:sp>
        <p:nvSpPr>
          <p:cNvPr id="10" name="Rectangle 6"/>
          <p:cNvSpPr>
            <a:spLocks noGrp="1" noChangeArrowheads="1"/>
          </p:cNvSpPr>
          <p:nvPr>
            <p:ph type="title"/>
          </p:nvPr>
        </p:nvSpPr>
        <p:spPr bwMode="auto">
          <a:xfrm>
            <a:off x="161558" y="109208"/>
            <a:ext cx="7560925" cy="437684"/>
          </a:xfrm>
          <a:prstGeom prst="rect">
            <a:avLst/>
          </a:prstGeom>
          <a:noFill/>
          <a:ln>
            <a:noFill/>
          </a:ln>
        </p:spPr>
        <p:txBody>
          <a:bodyPr vert="horz" wrap="square" lIns="91440" tIns="45720" rIns="91440" bIns="45720" numCol="1" anchor="ctr" anchorCtr="0" compatLnSpc="1">
            <a:prstTxWarp prst="textNoShape">
              <a:avLst/>
            </a:prstTxWarp>
            <a:spAutoFit/>
          </a:bodyPr>
          <a:lstStyle/>
          <a:p>
            <a:pPr lvl="0" algn="l" rtl="0" eaLnBrk="1" fontAlgn="base" hangingPunct="1">
              <a:spcBef>
                <a:spcPct val="0"/>
              </a:spcBef>
              <a:spcAft>
                <a:spcPct val="0"/>
              </a:spcAft>
            </a:pPr>
            <a:r>
              <a:rPr lang="en-GB" altLang="en-US" noProof="0"/>
              <a:t>Click to edit Master title style</a:t>
            </a:r>
            <a:endParaRPr lang="en-GB" noProof="0" dirty="0"/>
          </a:p>
        </p:txBody>
      </p:sp>
      <p:sp>
        <p:nvSpPr>
          <p:cNvPr id="14" name="Text Box 38"/>
          <p:cNvSpPr txBox="1">
            <a:spLocks noChangeArrowheads="1"/>
          </p:cNvSpPr>
          <p:nvPr/>
        </p:nvSpPr>
        <p:spPr bwMode="auto">
          <a:xfrm>
            <a:off x="165601" y="4652100"/>
            <a:ext cx="113173" cy="184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a:spAutoFit/>
          </a:bodyPr>
          <a:lstStyle/>
          <a:p>
            <a:pPr algn="l">
              <a:spcBef>
                <a:spcPct val="50000"/>
              </a:spcBef>
            </a:pPr>
            <a:r>
              <a:rPr lang="en-GB" sz="598" noProof="0" dirty="0">
                <a:solidFill>
                  <a:srgbClr val="8197A6"/>
                </a:solidFill>
                <a:latin typeface="Arial" panose="020B0604020202020204" pitchFamily="34" charset="0"/>
                <a:cs typeface="Arial" panose="020B0604020202020204" pitchFamily="34" charset="0"/>
              </a:rPr>
              <a:t> </a:t>
            </a:r>
          </a:p>
        </p:txBody>
      </p:sp>
      <p:sp>
        <p:nvSpPr>
          <p:cNvPr id="63" name="Rectangle 2">
            <a:extLst>
              <a:ext uri="{FF2B5EF4-FFF2-40B4-BE49-F238E27FC236}">
                <a16:creationId xmlns:a16="http://schemas.microsoft.com/office/drawing/2014/main" id="{0341B57B-D657-44D2-A69B-8571F2FEB2FC}"/>
              </a:ext>
            </a:extLst>
          </p:cNvPr>
          <p:cNvSpPr>
            <a:spLocks noGrp="1" noChangeArrowheads="1"/>
          </p:cNvSpPr>
          <p:nvPr>
            <p:ph type="body" idx="1"/>
          </p:nvPr>
        </p:nvSpPr>
        <p:spPr bwMode="auto">
          <a:xfrm>
            <a:off x="163698" y="661500"/>
            <a:ext cx="8799538" cy="39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GB" altLang="en-US" dirty="0"/>
          </a:p>
        </p:txBody>
      </p:sp>
      <p:pic>
        <p:nvPicPr>
          <p:cNvPr id="7" name="Picture 5">
            <a:extLst>
              <a:ext uri="{FF2B5EF4-FFF2-40B4-BE49-F238E27FC236}">
                <a16:creationId xmlns:a16="http://schemas.microsoft.com/office/drawing/2014/main" id="{109A9530-2671-487F-A9F5-FDB35D172B87}"/>
              </a:ext>
            </a:extLst>
          </p:cNvPr>
          <p:cNvPicPr>
            <a:picLocks/>
          </p:cNvPicPr>
          <p:nvPr/>
        </p:nvPicPr>
        <p:blipFill>
          <a:blip r:embed="rId3" cstate="email">
            <a:extLst>
              <a:ext uri="{28A0092B-C50C-407E-A947-70E740481C1C}">
                <a14:useLocalDpi xmlns:a14="http://schemas.microsoft.com/office/drawing/2010/main"/>
              </a:ext>
            </a:extLst>
          </a:blip>
          <a:stretch>
            <a:fillRect/>
          </a:stretch>
        </p:blipFill>
        <p:spPr>
          <a:xfrm>
            <a:off x="7735947" y="4938300"/>
            <a:ext cx="1225150" cy="78300"/>
          </a:xfrm>
          <a:prstGeom prst="rect">
            <a:avLst/>
          </a:prstGeom>
        </p:spPr>
      </p:pic>
      <p:sp>
        <p:nvSpPr>
          <p:cNvPr id="3" name="Text Box 34">
            <a:extLst>
              <a:ext uri="{FF2B5EF4-FFF2-40B4-BE49-F238E27FC236}">
                <a16:creationId xmlns:a16="http://schemas.microsoft.com/office/drawing/2014/main" id="{174566EC-B884-414A-9831-F2C2C01CAF72}"/>
              </a:ext>
            </a:extLst>
          </p:cNvPr>
          <p:cNvSpPr txBox="1">
            <a:spLocks noChangeArrowheads="1"/>
          </p:cNvSpPr>
          <p:nvPr/>
        </p:nvSpPr>
        <p:spPr bwMode="auto">
          <a:xfrm>
            <a:off x="8713659" y="4652100"/>
            <a:ext cx="228589" cy="18434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0">
            <a:spAutoFit/>
          </a:bodyPr>
          <a:lstStyle/>
          <a:p>
            <a:pPr algn="r">
              <a:spcBef>
                <a:spcPct val="50000"/>
              </a:spcBef>
            </a:pPr>
            <a:r>
              <a:rPr lang="it-IT" sz="598" noProof="1">
                <a:solidFill>
                  <a:schemeClr val="bg1"/>
                </a:solidFill>
                <a:latin typeface="Arial" panose="020B0604020202020204" pitchFamily="34" charset="0"/>
                <a:cs typeface="Arial" panose="020B0604020202020204" pitchFamily="34" charset="0"/>
              </a:rPr>
              <a:t>  </a:t>
            </a:r>
            <a:fld id="{FDAC5C42-9B53-4063-AF51-A40D4C64F718}" type="slidenum">
              <a:rPr lang="it-IT" sz="598" noProof="1" smtClean="0">
                <a:solidFill>
                  <a:srgbClr val="8197A6"/>
                </a:solidFill>
                <a:latin typeface="Arial" panose="020B0604020202020204" pitchFamily="34" charset="0"/>
                <a:cs typeface="Arial" panose="020B0604020202020204" pitchFamily="34" charset="0"/>
              </a:rPr>
              <a:t>‹#›</a:t>
            </a:fld>
            <a:endParaRPr lang="en-GB" sz="598" noProof="1">
              <a:solidFill>
                <a:srgbClr val="8197A6"/>
              </a:solidFill>
              <a:latin typeface="Arial" panose="020B0604020202020204" pitchFamily="34" charset="0"/>
              <a:cs typeface="Arial" panose="020B0604020202020204" pitchFamily="34" charset="0"/>
            </a:endParaRPr>
          </a:p>
        </p:txBody>
      </p:sp>
      <p:grpSp>
        <p:nvGrpSpPr>
          <p:cNvPr id="36" name="Group 122">
            <a:extLst>
              <a:ext uri="{FF2B5EF4-FFF2-40B4-BE49-F238E27FC236}">
                <a16:creationId xmlns:a16="http://schemas.microsoft.com/office/drawing/2014/main" id="{D3533F85-6931-4FC7-A076-FE4957DAE959}"/>
              </a:ext>
            </a:extLst>
          </p:cNvPr>
          <p:cNvGrpSpPr/>
          <p:nvPr/>
        </p:nvGrpSpPr>
        <p:grpSpPr>
          <a:xfrm>
            <a:off x="169553" y="4929041"/>
            <a:ext cx="6941709" cy="108086"/>
            <a:chOff x="226688" y="6572055"/>
            <a:chExt cx="9280921" cy="144114"/>
          </a:xfrm>
        </p:grpSpPr>
        <p:pic>
          <p:nvPicPr>
            <p:cNvPr id="37" name="Picture 123" descr="at.png">
              <a:extLst>
                <a:ext uri="{FF2B5EF4-FFF2-40B4-BE49-F238E27FC236}">
                  <a16:creationId xmlns:a16="http://schemas.microsoft.com/office/drawing/2014/main" id="{C6AE9EEC-D67D-4355-8792-E50A858B7BC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6688" y="6572055"/>
              <a:ext cx="217977" cy="144114"/>
            </a:xfrm>
            <a:prstGeom prst="rect">
              <a:avLst/>
            </a:prstGeom>
            <a:ln>
              <a:noFill/>
            </a:ln>
          </p:spPr>
        </p:pic>
        <p:pic>
          <p:nvPicPr>
            <p:cNvPr id="38" name="Picture 124" descr="be.png">
              <a:extLst>
                <a:ext uri="{FF2B5EF4-FFF2-40B4-BE49-F238E27FC236}">
                  <a16:creationId xmlns:a16="http://schemas.microsoft.com/office/drawing/2014/main" id="{32CCC81B-4E19-460A-BABA-6B4229B477D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7100" y="6572055"/>
              <a:ext cx="217977" cy="144114"/>
            </a:xfrm>
            <a:prstGeom prst="rect">
              <a:avLst/>
            </a:prstGeom>
            <a:ln>
              <a:noFill/>
            </a:ln>
          </p:spPr>
        </p:pic>
        <p:pic>
          <p:nvPicPr>
            <p:cNvPr id="39" name="Picture 125" descr="ch.png">
              <a:extLst>
                <a:ext uri="{FF2B5EF4-FFF2-40B4-BE49-F238E27FC236}">
                  <a16:creationId xmlns:a16="http://schemas.microsoft.com/office/drawing/2014/main" id="{B701145A-AF6C-462F-AA05-F50E61A8BD8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652002" y="6572055"/>
              <a:ext cx="217977" cy="144114"/>
            </a:xfrm>
            <a:prstGeom prst="rect">
              <a:avLst/>
            </a:prstGeom>
            <a:ln>
              <a:noFill/>
            </a:ln>
          </p:spPr>
        </p:pic>
        <p:pic>
          <p:nvPicPr>
            <p:cNvPr id="40" name="Picture 126" descr="cz.png">
              <a:extLst>
                <a:ext uri="{FF2B5EF4-FFF2-40B4-BE49-F238E27FC236}">
                  <a16:creationId xmlns:a16="http://schemas.microsoft.com/office/drawing/2014/main" id="{5103740A-333E-48FE-8D1D-2F28DF3861E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70446" y="6572055"/>
              <a:ext cx="217977" cy="144114"/>
            </a:xfrm>
            <a:prstGeom prst="rect">
              <a:avLst/>
            </a:prstGeom>
            <a:ln>
              <a:noFill/>
            </a:ln>
          </p:spPr>
        </p:pic>
        <p:pic>
          <p:nvPicPr>
            <p:cNvPr id="41" name="Picture 127" descr="de.png">
              <a:extLst>
                <a:ext uri="{FF2B5EF4-FFF2-40B4-BE49-F238E27FC236}">
                  <a16:creationId xmlns:a16="http://schemas.microsoft.com/office/drawing/2014/main" id="{8964BC34-00BE-4C13-8C86-B4E95C91A16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830886" y="6572055"/>
              <a:ext cx="217977" cy="144114"/>
            </a:xfrm>
            <a:prstGeom prst="rect">
              <a:avLst/>
            </a:prstGeom>
            <a:ln>
              <a:noFill/>
            </a:ln>
          </p:spPr>
        </p:pic>
        <p:pic>
          <p:nvPicPr>
            <p:cNvPr id="42" name="Picture 128" descr="dk.png">
              <a:extLst>
                <a:ext uri="{FF2B5EF4-FFF2-40B4-BE49-F238E27FC236}">
                  <a16:creationId xmlns:a16="http://schemas.microsoft.com/office/drawing/2014/main" id="{7F190ED5-7AA5-427E-93A3-653E44CB320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340468" y="6572055"/>
              <a:ext cx="217977" cy="144114"/>
            </a:xfrm>
            <a:prstGeom prst="rect">
              <a:avLst/>
            </a:prstGeom>
            <a:ln>
              <a:noFill/>
            </a:ln>
          </p:spPr>
        </p:pic>
        <p:pic>
          <p:nvPicPr>
            <p:cNvPr id="43" name="Picture 129" descr="ee.png">
              <a:extLst>
                <a:ext uri="{FF2B5EF4-FFF2-40B4-BE49-F238E27FC236}">
                  <a16:creationId xmlns:a16="http://schemas.microsoft.com/office/drawing/2014/main" id="{BD22C7B1-E606-48E6-8540-3F7E4DE68CFA}"/>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710886" y="6572055"/>
              <a:ext cx="217977" cy="144114"/>
            </a:xfrm>
            <a:prstGeom prst="rect">
              <a:avLst/>
            </a:prstGeom>
            <a:ln>
              <a:noFill/>
            </a:ln>
          </p:spPr>
        </p:pic>
        <p:pic>
          <p:nvPicPr>
            <p:cNvPr id="44" name="Picture 130" descr="es.png">
              <a:extLst>
                <a:ext uri="{FF2B5EF4-FFF2-40B4-BE49-F238E27FC236}">
                  <a16:creationId xmlns:a16="http://schemas.microsoft.com/office/drawing/2014/main" id="{1E4A64BB-AB73-4843-B2C7-E15E1653592A}"/>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909231" y="6572055"/>
              <a:ext cx="217977" cy="144114"/>
            </a:xfrm>
            <a:prstGeom prst="rect">
              <a:avLst/>
            </a:prstGeom>
            <a:ln>
              <a:noFill/>
            </a:ln>
          </p:spPr>
        </p:pic>
        <p:pic>
          <p:nvPicPr>
            <p:cNvPr id="45" name="Picture 131" descr="fi.png">
              <a:extLst>
                <a:ext uri="{FF2B5EF4-FFF2-40B4-BE49-F238E27FC236}">
                  <a16:creationId xmlns:a16="http://schemas.microsoft.com/office/drawing/2014/main" id="{3FEF554A-F29F-4AEE-AB7C-1BAE2858F22E}"/>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2088120" y="6572055"/>
              <a:ext cx="217977" cy="144114"/>
            </a:xfrm>
            <a:prstGeom prst="rect">
              <a:avLst/>
            </a:prstGeom>
            <a:ln>
              <a:noFill/>
            </a:ln>
          </p:spPr>
        </p:pic>
        <p:pic>
          <p:nvPicPr>
            <p:cNvPr id="46" name="Picture 132" descr="fr.png">
              <a:extLst>
                <a:ext uri="{FF2B5EF4-FFF2-40B4-BE49-F238E27FC236}">
                  <a16:creationId xmlns:a16="http://schemas.microsoft.com/office/drawing/2014/main" id="{13A7DC88-54DB-43EC-A888-08C71758AFCF}"/>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2456977" y="6572055"/>
              <a:ext cx="217977" cy="144114"/>
            </a:xfrm>
            <a:prstGeom prst="rect">
              <a:avLst/>
            </a:prstGeom>
            <a:ln>
              <a:noFill/>
            </a:ln>
          </p:spPr>
        </p:pic>
        <p:pic>
          <p:nvPicPr>
            <p:cNvPr id="47" name="Picture 133" descr="gr.png">
              <a:extLst>
                <a:ext uri="{FF2B5EF4-FFF2-40B4-BE49-F238E27FC236}">
                  <a16:creationId xmlns:a16="http://schemas.microsoft.com/office/drawing/2014/main" id="{265B3EF7-5300-4E42-9627-61E0FDEC2F28}"/>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3199746" y="6572055"/>
              <a:ext cx="217977" cy="144114"/>
            </a:xfrm>
            <a:prstGeom prst="rect">
              <a:avLst/>
            </a:prstGeom>
            <a:ln>
              <a:noFill/>
            </a:ln>
          </p:spPr>
        </p:pic>
        <p:pic>
          <p:nvPicPr>
            <p:cNvPr id="48" name="Picture 134" descr="hu.png">
              <a:extLst>
                <a:ext uri="{FF2B5EF4-FFF2-40B4-BE49-F238E27FC236}">
                  <a16:creationId xmlns:a16="http://schemas.microsoft.com/office/drawing/2014/main" id="{F1E4CC9A-0573-4933-8755-E27C43A28653}"/>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3568607" y="6572055"/>
              <a:ext cx="217977" cy="144114"/>
            </a:xfrm>
            <a:prstGeom prst="rect">
              <a:avLst/>
            </a:prstGeom>
            <a:ln>
              <a:noFill/>
            </a:ln>
          </p:spPr>
        </p:pic>
        <p:pic>
          <p:nvPicPr>
            <p:cNvPr id="49" name="Picture 135" descr="ie.png">
              <a:extLst>
                <a:ext uri="{FF2B5EF4-FFF2-40B4-BE49-F238E27FC236}">
                  <a16:creationId xmlns:a16="http://schemas.microsoft.com/office/drawing/2014/main" id="{7F651F7B-0C22-4791-AF50-75BFB1255C5F}"/>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3937466" y="6572055"/>
              <a:ext cx="217977" cy="144114"/>
            </a:xfrm>
            <a:prstGeom prst="rect">
              <a:avLst/>
            </a:prstGeom>
            <a:ln>
              <a:noFill/>
            </a:ln>
          </p:spPr>
        </p:pic>
        <p:pic>
          <p:nvPicPr>
            <p:cNvPr id="50" name="Picture 136" descr="it.png">
              <a:extLst>
                <a:ext uri="{FF2B5EF4-FFF2-40B4-BE49-F238E27FC236}">
                  <a16:creationId xmlns:a16="http://schemas.microsoft.com/office/drawing/2014/main" id="{25C99B22-0C39-4332-A57B-06A47344E6AE}"/>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4306322" y="6572055"/>
              <a:ext cx="217977" cy="144114"/>
            </a:xfrm>
            <a:prstGeom prst="rect">
              <a:avLst/>
            </a:prstGeom>
            <a:ln>
              <a:noFill/>
            </a:ln>
          </p:spPr>
        </p:pic>
        <p:pic>
          <p:nvPicPr>
            <p:cNvPr id="51" name="Picture 137" descr="lu.png">
              <a:extLst>
                <a:ext uri="{FF2B5EF4-FFF2-40B4-BE49-F238E27FC236}">
                  <a16:creationId xmlns:a16="http://schemas.microsoft.com/office/drawing/2014/main" id="{21689DF9-F15D-4BAF-B6A6-CA42BFFA30F6}"/>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4676775" y="6572055"/>
              <a:ext cx="217977" cy="144114"/>
            </a:xfrm>
            <a:prstGeom prst="rect">
              <a:avLst/>
            </a:prstGeom>
            <a:ln>
              <a:noFill/>
            </a:ln>
          </p:spPr>
        </p:pic>
        <p:pic>
          <p:nvPicPr>
            <p:cNvPr id="52" name="Picture 138" descr="nl.png">
              <a:extLst>
                <a:ext uri="{FF2B5EF4-FFF2-40B4-BE49-F238E27FC236}">
                  <a16:creationId xmlns:a16="http://schemas.microsoft.com/office/drawing/2014/main" id="{ABC777CE-FFC1-4317-B409-4524EED0B869}"/>
                </a:ext>
              </a:extLst>
            </p:cNvPr>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5050684" y="6572055"/>
              <a:ext cx="217977" cy="144114"/>
            </a:xfrm>
            <a:prstGeom prst="rect">
              <a:avLst/>
            </a:prstGeom>
            <a:ln>
              <a:noFill/>
            </a:ln>
          </p:spPr>
        </p:pic>
        <p:pic>
          <p:nvPicPr>
            <p:cNvPr id="53" name="Picture 139" descr="no.png">
              <a:extLst>
                <a:ext uri="{FF2B5EF4-FFF2-40B4-BE49-F238E27FC236}">
                  <a16:creationId xmlns:a16="http://schemas.microsoft.com/office/drawing/2014/main" id="{E5E38C9B-F103-4185-B4D6-7527CE3C74FB}"/>
                </a:ext>
              </a:extLst>
            </p:cNvPr>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5428051" y="6572055"/>
              <a:ext cx="217977" cy="144114"/>
            </a:xfrm>
            <a:prstGeom prst="rect">
              <a:avLst/>
            </a:prstGeom>
            <a:ln>
              <a:noFill/>
            </a:ln>
          </p:spPr>
        </p:pic>
        <p:pic>
          <p:nvPicPr>
            <p:cNvPr id="54" name="Picture 140" descr="pl.png">
              <a:extLst>
                <a:ext uri="{FF2B5EF4-FFF2-40B4-BE49-F238E27FC236}">
                  <a16:creationId xmlns:a16="http://schemas.microsoft.com/office/drawing/2014/main" id="{3C7C4380-9B4B-4C05-B8E0-C86868C293FD}"/>
                </a:ext>
              </a:extLst>
            </p:cNvPr>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5795181" y="6572055"/>
              <a:ext cx="217977" cy="144114"/>
            </a:xfrm>
            <a:prstGeom prst="rect">
              <a:avLst/>
            </a:prstGeom>
            <a:ln>
              <a:noFill/>
            </a:ln>
          </p:spPr>
        </p:pic>
        <p:pic>
          <p:nvPicPr>
            <p:cNvPr id="55" name="Picture 141" descr="pt.png">
              <a:extLst>
                <a:ext uri="{FF2B5EF4-FFF2-40B4-BE49-F238E27FC236}">
                  <a16:creationId xmlns:a16="http://schemas.microsoft.com/office/drawing/2014/main" id="{0448D8CA-1D7C-491D-9EB4-65D5C16F02B2}"/>
                </a:ext>
              </a:extLst>
            </p:cNvPr>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6167359" y="6572055"/>
              <a:ext cx="217977" cy="144114"/>
            </a:xfrm>
            <a:prstGeom prst="rect">
              <a:avLst/>
            </a:prstGeom>
            <a:ln>
              <a:noFill/>
            </a:ln>
          </p:spPr>
        </p:pic>
        <p:pic>
          <p:nvPicPr>
            <p:cNvPr id="56" name="Picture 142" descr="ro.png">
              <a:extLst>
                <a:ext uri="{FF2B5EF4-FFF2-40B4-BE49-F238E27FC236}">
                  <a16:creationId xmlns:a16="http://schemas.microsoft.com/office/drawing/2014/main" id="{CDEFCCB2-BE52-439D-BAC9-81389C49A2A7}"/>
                </a:ext>
              </a:extLst>
            </p:cNvPr>
            <p:cNvPicPr>
              <a:picLocks noChangeAspect="1"/>
            </p:cNvPicPr>
            <p:nvPr/>
          </p:nvPicPr>
          <p:blipFill>
            <a:blip r:embed="rId23" cstate="email">
              <a:extLst>
                <a:ext uri="{28A0092B-C50C-407E-A947-70E740481C1C}">
                  <a14:useLocalDpi xmlns:a14="http://schemas.microsoft.com/office/drawing/2010/main"/>
                </a:ext>
              </a:extLst>
            </a:blip>
            <a:stretch>
              <a:fillRect/>
            </a:stretch>
          </p:blipFill>
          <p:spPr>
            <a:xfrm>
              <a:off x="6541267" y="6572055"/>
              <a:ext cx="217977" cy="144114"/>
            </a:xfrm>
            <a:prstGeom prst="rect">
              <a:avLst/>
            </a:prstGeom>
            <a:ln>
              <a:noFill/>
            </a:ln>
          </p:spPr>
        </p:pic>
        <p:pic>
          <p:nvPicPr>
            <p:cNvPr id="57" name="Picture 143" descr="se.png">
              <a:extLst>
                <a:ext uri="{FF2B5EF4-FFF2-40B4-BE49-F238E27FC236}">
                  <a16:creationId xmlns:a16="http://schemas.microsoft.com/office/drawing/2014/main" id="{050D1A89-31BC-4415-A088-537078B4A2D3}"/>
                </a:ext>
              </a:extLst>
            </p:cNvPr>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7279811" y="6572055"/>
              <a:ext cx="217977" cy="144114"/>
            </a:xfrm>
            <a:prstGeom prst="rect">
              <a:avLst/>
            </a:prstGeom>
            <a:ln>
              <a:noFill/>
            </a:ln>
          </p:spPr>
        </p:pic>
        <p:pic>
          <p:nvPicPr>
            <p:cNvPr id="58" name="Picture 144" descr="uk.png">
              <a:extLst>
                <a:ext uri="{FF2B5EF4-FFF2-40B4-BE49-F238E27FC236}">
                  <a16:creationId xmlns:a16="http://schemas.microsoft.com/office/drawing/2014/main" id="{58A1A19C-B1A3-4CCD-B2B2-F4844E7EFC05}"/>
                </a:ext>
              </a:extLst>
            </p:cNvPr>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8017547" y="6572055"/>
              <a:ext cx="217977" cy="144114"/>
            </a:xfrm>
            <a:prstGeom prst="rect">
              <a:avLst/>
            </a:prstGeom>
            <a:ln>
              <a:noFill/>
            </a:ln>
          </p:spPr>
        </p:pic>
        <p:pic>
          <p:nvPicPr>
            <p:cNvPr id="59" name="Picture 145" descr="ca.png">
              <a:extLst>
                <a:ext uri="{FF2B5EF4-FFF2-40B4-BE49-F238E27FC236}">
                  <a16:creationId xmlns:a16="http://schemas.microsoft.com/office/drawing/2014/main" id="{34354E10-A4BB-4DDB-80A4-C411DEE40ADA}"/>
                </a:ext>
              </a:extLst>
            </p:cNvPr>
            <p:cNvPicPr>
              <a:picLocks noChangeAspect="1"/>
            </p:cNvPicPr>
            <p:nvPr/>
          </p:nvPicPr>
          <p:blipFill>
            <a:blip r:embed="rId26" cstate="email">
              <a:extLst>
                <a:ext uri="{28A0092B-C50C-407E-A947-70E740481C1C}">
                  <a14:useLocalDpi xmlns:a14="http://schemas.microsoft.com/office/drawing/2010/main"/>
                </a:ext>
              </a:extLst>
            </a:blip>
            <a:stretch>
              <a:fillRect/>
            </a:stretch>
          </p:blipFill>
          <p:spPr>
            <a:xfrm>
              <a:off x="9291609" y="6573362"/>
              <a:ext cx="216000" cy="142807"/>
            </a:xfrm>
            <a:prstGeom prst="rect">
              <a:avLst/>
            </a:prstGeom>
            <a:ln>
              <a:noFill/>
            </a:ln>
          </p:spPr>
        </p:pic>
        <p:pic>
          <p:nvPicPr>
            <p:cNvPr id="60" name="Picture 146">
              <a:extLst>
                <a:ext uri="{FF2B5EF4-FFF2-40B4-BE49-F238E27FC236}">
                  <a16:creationId xmlns:a16="http://schemas.microsoft.com/office/drawing/2014/main" id="{43C55647-0E52-4E86-9BF9-25F0FF291E26}"/>
                </a:ext>
              </a:extLst>
            </p:cNvPr>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a:xfrm>
              <a:off x="8555553" y="6572169"/>
              <a:ext cx="216000" cy="144000"/>
            </a:xfrm>
            <a:prstGeom prst="rect">
              <a:avLst/>
            </a:prstGeom>
          </p:spPr>
        </p:pic>
        <p:pic>
          <p:nvPicPr>
            <p:cNvPr id="61" name="Picture 147" descr="si.png">
              <a:extLst>
                <a:ext uri="{FF2B5EF4-FFF2-40B4-BE49-F238E27FC236}">
                  <a16:creationId xmlns:a16="http://schemas.microsoft.com/office/drawing/2014/main" id="{AEC4CEAC-A457-4B68-BF82-F64B850C4719}"/>
                </a:ext>
              </a:extLst>
            </p:cNvPr>
            <p:cNvPicPr>
              <a:picLocks noChangeAspect="1"/>
            </p:cNvPicPr>
            <p:nvPr/>
          </p:nvPicPr>
          <p:blipFill>
            <a:blip r:embed="rId28" cstate="email">
              <a:extLst>
                <a:ext uri="{28A0092B-C50C-407E-A947-70E740481C1C}">
                  <a14:useLocalDpi xmlns:a14="http://schemas.microsoft.com/office/drawing/2010/main"/>
                </a:ext>
              </a:extLst>
            </a:blip>
            <a:stretch>
              <a:fillRect/>
            </a:stretch>
          </p:blipFill>
          <p:spPr>
            <a:xfrm>
              <a:off x="8928090" y="6572513"/>
              <a:ext cx="217284" cy="143656"/>
            </a:xfrm>
            <a:prstGeom prst="rect">
              <a:avLst/>
            </a:prstGeom>
          </p:spPr>
        </p:pic>
      </p:grpSp>
      <p:pic>
        <p:nvPicPr>
          <p:cNvPr id="62" name="Picture 61">
            <a:extLst>
              <a:ext uri="{FF2B5EF4-FFF2-40B4-BE49-F238E27FC236}">
                <a16:creationId xmlns:a16="http://schemas.microsoft.com/office/drawing/2014/main" id="{68673324-7E47-2849-ABFE-CFCE924180D4}"/>
              </a:ext>
            </a:extLst>
          </p:cNvPr>
          <p:cNvPicPr>
            <a:picLocks noChangeAspect="1"/>
          </p:cNvPicPr>
          <p:nvPr/>
        </p:nvPicPr>
        <p:blipFill>
          <a:blip r:embed="rId29" cstate="email">
            <a:extLst>
              <a:ext uri="{28A0092B-C50C-407E-A947-70E740481C1C}">
                <a14:useLocalDpi xmlns:a14="http://schemas.microsoft.com/office/drawing/2010/main"/>
              </a:ext>
            </a:extLst>
          </a:blip>
          <a:stretch>
            <a:fillRect/>
          </a:stretch>
        </p:blipFill>
        <p:spPr>
          <a:xfrm>
            <a:off x="7727486" y="-162064"/>
            <a:ext cx="1566137" cy="985500"/>
          </a:xfrm>
          <a:prstGeom prst="rect">
            <a:avLst/>
          </a:prstGeom>
        </p:spPr>
      </p:pic>
      <p:cxnSp>
        <p:nvCxnSpPr>
          <p:cNvPr id="65" name="Straight Connector 64">
            <a:extLst>
              <a:ext uri="{FF2B5EF4-FFF2-40B4-BE49-F238E27FC236}">
                <a16:creationId xmlns:a16="http://schemas.microsoft.com/office/drawing/2014/main" id="{B6E905FD-56C1-4FF6-A433-C72EFE86E9E9}"/>
              </a:ext>
            </a:extLst>
          </p:cNvPr>
          <p:cNvCxnSpPr>
            <a:cxnSpLocks/>
          </p:cNvCxnSpPr>
          <p:nvPr/>
        </p:nvCxnSpPr>
        <p:spPr>
          <a:xfrm>
            <a:off x="165624" y="4817228"/>
            <a:ext cx="8777997"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1114982"/>
      </p:ext>
    </p:extLst>
  </p:cSld>
  <p:clrMap bg1="lt1" tx1="dk1" bg2="lt2" tx2="dk2" accent1="accent1" accent2="accent2" accent3="accent3" accent4="accent4" accent5="accent5" accent6="accent6" hlink="hlink" folHlink="folHlink"/>
  <p:sldLayoutIdLst>
    <p:sldLayoutId id="2147483977" r:id="rId1"/>
  </p:sldLayoutIdLst>
  <p:hf sldNum="0" hdr="0" dt="0"/>
  <p:txStyles>
    <p:titleStyle>
      <a:lvl1pPr algn="just" rtl="0" eaLnBrk="1" fontAlgn="base" hangingPunct="1">
        <a:spcBef>
          <a:spcPct val="0"/>
        </a:spcBef>
        <a:spcAft>
          <a:spcPct val="0"/>
        </a:spcAft>
        <a:defRPr lang="en-GB" sz="2244" b="1" dirty="0" smtClean="0">
          <a:solidFill>
            <a:schemeClr val="bg1"/>
          </a:solidFill>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1587" b="1">
          <a:solidFill>
            <a:schemeClr val="bg1"/>
          </a:solidFill>
          <a:latin typeface="Verdana" pitchFamily="34" charset="0"/>
        </a:defRPr>
      </a:lvl2pPr>
      <a:lvl3pPr algn="l" rtl="0" eaLnBrk="1" fontAlgn="base" hangingPunct="1">
        <a:spcBef>
          <a:spcPct val="0"/>
        </a:spcBef>
        <a:spcAft>
          <a:spcPct val="0"/>
        </a:spcAft>
        <a:defRPr sz="1587" b="1">
          <a:solidFill>
            <a:schemeClr val="bg1"/>
          </a:solidFill>
          <a:latin typeface="Verdana" pitchFamily="34" charset="0"/>
        </a:defRPr>
      </a:lvl3pPr>
      <a:lvl4pPr algn="l" rtl="0" eaLnBrk="1" fontAlgn="base" hangingPunct="1">
        <a:spcBef>
          <a:spcPct val="0"/>
        </a:spcBef>
        <a:spcAft>
          <a:spcPct val="0"/>
        </a:spcAft>
        <a:defRPr sz="1587" b="1">
          <a:solidFill>
            <a:schemeClr val="bg1"/>
          </a:solidFill>
          <a:latin typeface="Verdana" pitchFamily="34" charset="0"/>
        </a:defRPr>
      </a:lvl4pPr>
      <a:lvl5pPr algn="l" rtl="0" eaLnBrk="1" fontAlgn="base" hangingPunct="1">
        <a:spcBef>
          <a:spcPct val="0"/>
        </a:spcBef>
        <a:spcAft>
          <a:spcPct val="0"/>
        </a:spcAft>
        <a:defRPr sz="1587" b="1">
          <a:solidFill>
            <a:schemeClr val="bg1"/>
          </a:solidFill>
          <a:latin typeface="Verdana" pitchFamily="34" charset="0"/>
        </a:defRPr>
      </a:lvl5pPr>
      <a:lvl6pPr marL="329879" algn="l" rtl="0" eaLnBrk="1" fontAlgn="base" hangingPunct="1">
        <a:spcBef>
          <a:spcPct val="0"/>
        </a:spcBef>
        <a:spcAft>
          <a:spcPct val="0"/>
        </a:spcAft>
        <a:defRPr sz="1587" b="1">
          <a:solidFill>
            <a:schemeClr val="bg1"/>
          </a:solidFill>
          <a:latin typeface="Verdana" pitchFamily="34" charset="0"/>
        </a:defRPr>
      </a:lvl6pPr>
      <a:lvl7pPr marL="659758" algn="l" rtl="0" eaLnBrk="1" fontAlgn="base" hangingPunct="1">
        <a:spcBef>
          <a:spcPct val="0"/>
        </a:spcBef>
        <a:spcAft>
          <a:spcPct val="0"/>
        </a:spcAft>
        <a:defRPr sz="1587" b="1">
          <a:solidFill>
            <a:schemeClr val="bg1"/>
          </a:solidFill>
          <a:latin typeface="Verdana" pitchFamily="34" charset="0"/>
        </a:defRPr>
      </a:lvl7pPr>
      <a:lvl8pPr marL="989638" algn="l" rtl="0" eaLnBrk="1" fontAlgn="base" hangingPunct="1">
        <a:spcBef>
          <a:spcPct val="0"/>
        </a:spcBef>
        <a:spcAft>
          <a:spcPct val="0"/>
        </a:spcAft>
        <a:defRPr sz="1587" b="1">
          <a:solidFill>
            <a:schemeClr val="bg1"/>
          </a:solidFill>
          <a:latin typeface="Verdana" pitchFamily="34" charset="0"/>
        </a:defRPr>
      </a:lvl8pPr>
      <a:lvl9pPr marL="1319517" algn="l" rtl="0" eaLnBrk="1" fontAlgn="base" hangingPunct="1">
        <a:spcBef>
          <a:spcPct val="0"/>
        </a:spcBef>
        <a:spcAft>
          <a:spcPct val="0"/>
        </a:spcAft>
        <a:defRPr sz="1587" b="1">
          <a:solidFill>
            <a:schemeClr val="bg1"/>
          </a:solidFill>
          <a:latin typeface="Verdana" pitchFamily="34" charset="0"/>
        </a:defRPr>
      </a:lvl9pPr>
    </p:titleStyle>
    <p:bodyStyle>
      <a:lvl1pPr marL="0" indent="0" algn="l" rtl="0" eaLnBrk="1" fontAlgn="base" hangingPunct="1">
        <a:lnSpc>
          <a:spcPct val="119000"/>
        </a:lnSpc>
        <a:spcBef>
          <a:spcPct val="20000"/>
        </a:spcBef>
        <a:spcAft>
          <a:spcPct val="0"/>
        </a:spcAft>
        <a:buClr>
          <a:srgbClr val="8197A6"/>
        </a:buClr>
        <a:buFont typeface="Arial" panose="020B0604020202020204" pitchFamily="34" charset="0"/>
        <a:buNone/>
        <a:defRPr lang="en-US" altLang="en-US" sz="1346" dirty="0">
          <a:solidFill>
            <a:srgbClr val="8197A6"/>
          </a:solidFill>
          <a:latin typeface="Arial" panose="020B0604020202020204" pitchFamily="34" charset="0"/>
          <a:ea typeface="MS PGothic" pitchFamily="34" charset="-128"/>
          <a:cs typeface="Arial" panose="020B0604020202020204" pitchFamily="34" charset="0"/>
        </a:defRPr>
      </a:lvl1pPr>
      <a:lvl2pPr marL="584432" indent="0" algn="l" rtl="0" eaLnBrk="1" fontAlgn="base" hangingPunct="1">
        <a:lnSpc>
          <a:spcPct val="119000"/>
        </a:lnSpc>
        <a:spcBef>
          <a:spcPct val="20000"/>
        </a:spcBef>
        <a:spcAft>
          <a:spcPct val="0"/>
        </a:spcAft>
        <a:buClr>
          <a:schemeClr val="accent1"/>
        </a:buClr>
        <a:buFont typeface="Verdana" pitchFamily="34" charset="0"/>
        <a:buNone/>
        <a:defRPr lang="en-US" altLang="en-US" sz="1346" dirty="0">
          <a:solidFill>
            <a:srgbClr val="8197A6"/>
          </a:solidFill>
          <a:latin typeface="Arial" panose="020B0604020202020204" pitchFamily="34" charset="0"/>
          <a:ea typeface="MS PGothic" pitchFamily="34" charset="-128"/>
          <a:cs typeface="Arial" panose="020B0604020202020204" pitchFamily="34" charset="0"/>
        </a:defRPr>
      </a:lvl2pPr>
      <a:lvl3pPr marL="1015613" indent="0" algn="l" rtl="0" eaLnBrk="1" fontAlgn="base" hangingPunct="1">
        <a:lnSpc>
          <a:spcPct val="119000"/>
        </a:lnSpc>
        <a:spcBef>
          <a:spcPct val="20000"/>
        </a:spcBef>
        <a:spcAft>
          <a:spcPct val="0"/>
        </a:spcAft>
        <a:buClr>
          <a:schemeClr val="accent1"/>
        </a:buClr>
        <a:buFont typeface="Verdana" pitchFamily="34" charset="0"/>
        <a:buNone/>
        <a:defRPr lang="en-US" altLang="en-US" sz="1346" dirty="0">
          <a:solidFill>
            <a:srgbClr val="8197A6"/>
          </a:solidFill>
          <a:latin typeface="Arial" panose="020B0604020202020204" pitchFamily="34" charset="0"/>
          <a:ea typeface="MS PGothic" pitchFamily="34" charset="-128"/>
          <a:cs typeface="Arial" panose="020B0604020202020204" pitchFamily="34" charset="0"/>
        </a:defRPr>
      </a:lvl3pPr>
      <a:lvl4pPr marL="1446794" indent="0" algn="l" rtl="0" eaLnBrk="1" fontAlgn="base" hangingPunct="1">
        <a:lnSpc>
          <a:spcPct val="119000"/>
        </a:lnSpc>
        <a:spcBef>
          <a:spcPct val="20000"/>
        </a:spcBef>
        <a:spcAft>
          <a:spcPct val="0"/>
        </a:spcAft>
        <a:buClr>
          <a:schemeClr val="accent1"/>
        </a:buClr>
        <a:buFont typeface="Verdana" pitchFamily="34" charset="0"/>
        <a:buNone/>
        <a:defRPr lang="en-US" altLang="en-US" sz="1346" dirty="0">
          <a:solidFill>
            <a:srgbClr val="8197A6"/>
          </a:solidFill>
          <a:latin typeface="Arial" charset="0"/>
          <a:ea typeface="MS PGothic" pitchFamily="34" charset="-128"/>
          <a:cs typeface="Arial" charset="0"/>
        </a:defRPr>
      </a:lvl4pPr>
      <a:lvl5pPr marL="1877974" indent="0" algn="l" rtl="0" eaLnBrk="1" fontAlgn="base" hangingPunct="1">
        <a:lnSpc>
          <a:spcPct val="119000"/>
        </a:lnSpc>
        <a:spcBef>
          <a:spcPct val="20000"/>
        </a:spcBef>
        <a:spcAft>
          <a:spcPct val="0"/>
        </a:spcAft>
        <a:buClr>
          <a:schemeClr val="accent1"/>
        </a:buClr>
        <a:buFont typeface="Verdana" pitchFamily="34" charset="0"/>
        <a:buNone/>
        <a:defRPr lang="en-GB" altLang="en-US" sz="1346" dirty="0">
          <a:solidFill>
            <a:srgbClr val="8197A6"/>
          </a:solidFill>
          <a:latin typeface="Arial" charset="0"/>
          <a:ea typeface="MS PGothic" pitchFamily="34" charset="-128"/>
          <a:cs typeface="Arial" charset="0"/>
        </a:defRPr>
      </a:lvl5pPr>
      <a:lvl6pPr marL="2510748" indent="-302389" algn="l" rtl="0" eaLnBrk="1" fontAlgn="base" hangingPunct="1">
        <a:lnSpc>
          <a:spcPct val="119000"/>
        </a:lnSpc>
        <a:spcBef>
          <a:spcPct val="20000"/>
        </a:spcBef>
        <a:spcAft>
          <a:spcPct val="0"/>
        </a:spcAft>
        <a:buClr>
          <a:schemeClr val="accent1"/>
        </a:buClr>
        <a:buFont typeface="Verdana" pitchFamily="34" charset="0"/>
        <a:buChar char="–"/>
        <a:defRPr sz="1154">
          <a:solidFill>
            <a:schemeClr val="bg2"/>
          </a:solidFill>
          <a:latin typeface="+mn-lt"/>
        </a:defRPr>
      </a:lvl6pPr>
      <a:lvl7pPr marL="2840627" indent="-302389" algn="l" rtl="0" eaLnBrk="1" fontAlgn="base" hangingPunct="1">
        <a:lnSpc>
          <a:spcPct val="119000"/>
        </a:lnSpc>
        <a:spcBef>
          <a:spcPct val="20000"/>
        </a:spcBef>
        <a:spcAft>
          <a:spcPct val="0"/>
        </a:spcAft>
        <a:buClr>
          <a:schemeClr val="accent1"/>
        </a:buClr>
        <a:buFont typeface="Verdana" pitchFamily="34" charset="0"/>
        <a:buChar char="–"/>
        <a:defRPr sz="1154">
          <a:solidFill>
            <a:schemeClr val="bg2"/>
          </a:solidFill>
          <a:latin typeface="+mn-lt"/>
        </a:defRPr>
      </a:lvl7pPr>
      <a:lvl8pPr marL="3170506" indent="-302389" algn="l" rtl="0" eaLnBrk="1" fontAlgn="base" hangingPunct="1">
        <a:lnSpc>
          <a:spcPct val="119000"/>
        </a:lnSpc>
        <a:spcBef>
          <a:spcPct val="20000"/>
        </a:spcBef>
        <a:spcAft>
          <a:spcPct val="0"/>
        </a:spcAft>
        <a:buClr>
          <a:schemeClr val="accent1"/>
        </a:buClr>
        <a:buFont typeface="Verdana" pitchFamily="34" charset="0"/>
        <a:buChar char="–"/>
        <a:defRPr sz="1154">
          <a:solidFill>
            <a:schemeClr val="bg2"/>
          </a:solidFill>
          <a:latin typeface="+mn-lt"/>
        </a:defRPr>
      </a:lvl8pPr>
      <a:lvl9pPr marL="3500386" indent="-302389" algn="l" rtl="0" eaLnBrk="1" fontAlgn="base" hangingPunct="1">
        <a:lnSpc>
          <a:spcPct val="119000"/>
        </a:lnSpc>
        <a:spcBef>
          <a:spcPct val="20000"/>
        </a:spcBef>
        <a:spcAft>
          <a:spcPct val="0"/>
        </a:spcAft>
        <a:buClr>
          <a:schemeClr val="accent1"/>
        </a:buClr>
        <a:buFont typeface="Verdana" pitchFamily="34" charset="0"/>
        <a:buChar char="–"/>
        <a:defRPr sz="1154">
          <a:solidFill>
            <a:schemeClr val="bg2"/>
          </a:solidFill>
          <a:latin typeface="+mn-lt"/>
        </a:defRPr>
      </a:lvl9pPr>
    </p:bodyStyle>
    <p:otherStyle>
      <a:defPPr>
        <a:defRPr lang="en-US"/>
      </a:defPPr>
      <a:lvl1pPr marL="0" algn="l" defTabSz="659758" rtl="0" eaLnBrk="1" latinLnBrk="0" hangingPunct="1">
        <a:defRPr sz="1299" kern="1200">
          <a:solidFill>
            <a:schemeClr val="tx1"/>
          </a:solidFill>
          <a:latin typeface="+mn-lt"/>
          <a:ea typeface="+mn-ea"/>
          <a:cs typeface="+mn-cs"/>
        </a:defRPr>
      </a:lvl1pPr>
      <a:lvl2pPr marL="329879" algn="l" defTabSz="659758" rtl="0" eaLnBrk="1" latinLnBrk="0" hangingPunct="1">
        <a:defRPr sz="1299" kern="1200">
          <a:solidFill>
            <a:schemeClr val="tx1"/>
          </a:solidFill>
          <a:latin typeface="+mn-lt"/>
          <a:ea typeface="+mn-ea"/>
          <a:cs typeface="+mn-cs"/>
        </a:defRPr>
      </a:lvl2pPr>
      <a:lvl3pPr marL="659758" algn="l" defTabSz="659758" rtl="0" eaLnBrk="1" latinLnBrk="0" hangingPunct="1">
        <a:defRPr sz="1299" kern="1200">
          <a:solidFill>
            <a:schemeClr val="tx1"/>
          </a:solidFill>
          <a:latin typeface="+mn-lt"/>
          <a:ea typeface="+mn-ea"/>
          <a:cs typeface="+mn-cs"/>
        </a:defRPr>
      </a:lvl3pPr>
      <a:lvl4pPr marL="989638" algn="l" defTabSz="659758" rtl="0" eaLnBrk="1" latinLnBrk="0" hangingPunct="1">
        <a:defRPr sz="1299" kern="1200">
          <a:solidFill>
            <a:schemeClr val="tx1"/>
          </a:solidFill>
          <a:latin typeface="+mn-lt"/>
          <a:ea typeface="+mn-ea"/>
          <a:cs typeface="+mn-cs"/>
        </a:defRPr>
      </a:lvl4pPr>
      <a:lvl5pPr marL="1319517" algn="l" defTabSz="659758" rtl="0" eaLnBrk="1" latinLnBrk="0" hangingPunct="1">
        <a:defRPr sz="1299" kern="1200">
          <a:solidFill>
            <a:schemeClr val="tx1"/>
          </a:solidFill>
          <a:latin typeface="+mn-lt"/>
          <a:ea typeface="+mn-ea"/>
          <a:cs typeface="+mn-cs"/>
        </a:defRPr>
      </a:lvl5pPr>
      <a:lvl6pPr marL="1649397" algn="l" defTabSz="659758" rtl="0" eaLnBrk="1" latinLnBrk="0" hangingPunct="1">
        <a:defRPr sz="1299" kern="1200">
          <a:solidFill>
            <a:schemeClr val="tx1"/>
          </a:solidFill>
          <a:latin typeface="+mn-lt"/>
          <a:ea typeface="+mn-ea"/>
          <a:cs typeface="+mn-cs"/>
        </a:defRPr>
      </a:lvl6pPr>
      <a:lvl7pPr marL="1979276" algn="l" defTabSz="659758" rtl="0" eaLnBrk="1" latinLnBrk="0" hangingPunct="1">
        <a:defRPr sz="1299" kern="1200">
          <a:solidFill>
            <a:schemeClr val="tx1"/>
          </a:solidFill>
          <a:latin typeface="+mn-lt"/>
          <a:ea typeface="+mn-ea"/>
          <a:cs typeface="+mn-cs"/>
        </a:defRPr>
      </a:lvl7pPr>
      <a:lvl8pPr marL="2309155" algn="l" defTabSz="659758" rtl="0" eaLnBrk="1" latinLnBrk="0" hangingPunct="1">
        <a:defRPr sz="1299" kern="1200">
          <a:solidFill>
            <a:schemeClr val="tx1"/>
          </a:solidFill>
          <a:latin typeface="+mn-lt"/>
          <a:ea typeface="+mn-ea"/>
          <a:cs typeface="+mn-cs"/>
        </a:defRPr>
      </a:lvl8pPr>
      <a:lvl9pPr marL="2639035" algn="l" defTabSz="659758" rtl="0" eaLnBrk="1" latinLnBrk="0" hangingPunct="1">
        <a:defRPr sz="12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5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Text Box DG"/>
          <p:cNvSpPr txBox="1">
            <a:spLocks noChangeArrowheads="1"/>
          </p:cNvSpPr>
          <p:nvPr/>
        </p:nvSpPr>
        <p:spPr bwMode="auto">
          <a:xfrm>
            <a:off x="578165" y="335525"/>
            <a:ext cx="5016500" cy="181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577" noProof="0" dirty="0"/>
          </a:p>
        </p:txBody>
      </p:sp>
      <p:sp>
        <p:nvSpPr>
          <p:cNvPr id="10" name="Rectangle 6"/>
          <p:cNvSpPr>
            <a:spLocks noGrp="1" noChangeArrowheads="1"/>
          </p:cNvSpPr>
          <p:nvPr>
            <p:ph type="title"/>
          </p:nvPr>
        </p:nvSpPr>
        <p:spPr bwMode="auto">
          <a:xfrm>
            <a:off x="161558" y="109208"/>
            <a:ext cx="7560925" cy="437684"/>
          </a:xfrm>
          <a:prstGeom prst="rect">
            <a:avLst/>
          </a:prstGeom>
          <a:noFill/>
          <a:ln>
            <a:noFill/>
          </a:ln>
        </p:spPr>
        <p:txBody>
          <a:bodyPr vert="horz" wrap="square" lIns="91440" tIns="45720" rIns="91440" bIns="45720" numCol="1" anchor="ctr" anchorCtr="0" compatLnSpc="1">
            <a:prstTxWarp prst="textNoShape">
              <a:avLst/>
            </a:prstTxWarp>
            <a:spAutoFit/>
          </a:bodyPr>
          <a:lstStyle/>
          <a:p>
            <a:pPr lvl="0" algn="l" rtl="0" eaLnBrk="1" fontAlgn="base" hangingPunct="1">
              <a:spcBef>
                <a:spcPct val="0"/>
              </a:spcBef>
              <a:spcAft>
                <a:spcPct val="0"/>
              </a:spcAft>
            </a:pPr>
            <a:r>
              <a:rPr lang="en-GB" altLang="en-US" noProof="0"/>
              <a:t>Click to edit Master title style</a:t>
            </a:r>
            <a:endParaRPr lang="en-GB" noProof="0" dirty="0"/>
          </a:p>
        </p:txBody>
      </p:sp>
      <p:sp>
        <p:nvSpPr>
          <p:cNvPr id="63" name="Rectangle 2">
            <a:extLst>
              <a:ext uri="{FF2B5EF4-FFF2-40B4-BE49-F238E27FC236}">
                <a16:creationId xmlns:a16="http://schemas.microsoft.com/office/drawing/2014/main" id="{0341B57B-D657-44D2-A69B-8571F2FEB2FC}"/>
              </a:ext>
            </a:extLst>
          </p:cNvPr>
          <p:cNvSpPr>
            <a:spLocks noGrp="1" noChangeArrowheads="1"/>
          </p:cNvSpPr>
          <p:nvPr>
            <p:ph type="body" idx="1"/>
          </p:nvPr>
        </p:nvSpPr>
        <p:spPr bwMode="auto">
          <a:xfrm>
            <a:off x="164251" y="661500"/>
            <a:ext cx="8799538" cy="39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endParaRPr lang="en-GB" altLang="en-US" noProof="0" dirty="0"/>
          </a:p>
        </p:txBody>
      </p:sp>
      <p:sp>
        <p:nvSpPr>
          <p:cNvPr id="67" name="Text Box DG">
            <a:extLst>
              <a:ext uri="{FF2B5EF4-FFF2-40B4-BE49-F238E27FC236}">
                <a16:creationId xmlns:a16="http://schemas.microsoft.com/office/drawing/2014/main" id="{041D4B4D-8C28-4798-BDA6-9AF59297F358}"/>
              </a:ext>
            </a:extLst>
          </p:cNvPr>
          <p:cNvSpPr txBox="1">
            <a:spLocks noChangeArrowheads="1"/>
          </p:cNvSpPr>
          <p:nvPr/>
        </p:nvSpPr>
        <p:spPr bwMode="auto">
          <a:xfrm>
            <a:off x="578165" y="335525"/>
            <a:ext cx="5016500" cy="181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577" noProof="0" dirty="0"/>
          </a:p>
        </p:txBody>
      </p:sp>
      <p:pic>
        <p:nvPicPr>
          <p:cNvPr id="6" name="Picture 37">
            <a:extLst>
              <a:ext uri="{FF2B5EF4-FFF2-40B4-BE49-F238E27FC236}">
                <a16:creationId xmlns:a16="http://schemas.microsoft.com/office/drawing/2014/main" id="{B14E059E-A27E-41E4-B3EC-84E9D24E35DB}"/>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736280" y="4939438"/>
            <a:ext cx="1224342" cy="79439"/>
          </a:xfrm>
          <a:prstGeom prst="rect">
            <a:avLst/>
          </a:prstGeom>
        </p:spPr>
      </p:pic>
      <p:sp>
        <p:nvSpPr>
          <p:cNvPr id="14" name="Text Box 38"/>
          <p:cNvSpPr txBox="1">
            <a:spLocks noChangeArrowheads="1"/>
          </p:cNvSpPr>
          <p:nvPr/>
        </p:nvSpPr>
        <p:spPr bwMode="auto">
          <a:xfrm>
            <a:off x="165601" y="4652100"/>
            <a:ext cx="113173" cy="184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a:spAutoFit/>
          </a:bodyPr>
          <a:lstStyle/>
          <a:p>
            <a:pPr algn="l">
              <a:spcBef>
                <a:spcPct val="50000"/>
              </a:spcBef>
            </a:pPr>
            <a:r>
              <a:rPr lang="en-GB" sz="598" noProof="0" dirty="0">
                <a:solidFill>
                  <a:srgbClr val="8197A6"/>
                </a:solidFill>
                <a:latin typeface="Arial" panose="020B0604020202020204" pitchFamily="34" charset="0"/>
                <a:cs typeface="Arial" panose="020B0604020202020204" pitchFamily="34" charset="0"/>
              </a:rPr>
              <a:t> </a:t>
            </a:r>
          </a:p>
        </p:txBody>
      </p:sp>
      <p:sp>
        <p:nvSpPr>
          <p:cNvPr id="2" name="Text Box 34">
            <a:extLst>
              <a:ext uri="{FF2B5EF4-FFF2-40B4-BE49-F238E27FC236}">
                <a16:creationId xmlns:a16="http://schemas.microsoft.com/office/drawing/2014/main" id="{06E20340-F309-4C15-A091-9346422556E1}"/>
              </a:ext>
            </a:extLst>
          </p:cNvPr>
          <p:cNvSpPr txBox="1">
            <a:spLocks noChangeArrowheads="1"/>
          </p:cNvSpPr>
          <p:nvPr/>
        </p:nvSpPr>
        <p:spPr bwMode="auto">
          <a:xfrm>
            <a:off x="8713659" y="4652100"/>
            <a:ext cx="228589" cy="18434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0">
            <a:spAutoFit/>
          </a:bodyPr>
          <a:lstStyle/>
          <a:p>
            <a:pPr algn="r">
              <a:spcBef>
                <a:spcPct val="50000"/>
              </a:spcBef>
            </a:pPr>
            <a:r>
              <a:rPr lang="it-IT" sz="598" noProof="1">
                <a:solidFill>
                  <a:schemeClr val="bg1"/>
                </a:solidFill>
                <a:latin typeface="Arial" panose="020B0604020202020204" pitchFamily="34" charset="0"/>
                <a:cs typeface="Arial" panose="020B0604020202020204" pitchFamily="34" charset="0"/>
              </a:rPr>
              <a:t>  </a:t>
            </a:r>
            <a:fld id="{FDAC5C42-9B53-4063-AF51-A40D4C64F718}" type="slidenum">
              <a:rPr lang="it-IT" sz="598" noProof="1" smtClean="0">
                <a:solidFill>
                  <a:srgbClr val="8197A6"/>
                </a:solidFill>
                <a:latin typeface="Arial" panose="020B0604020202020204" pitchFamily="34" charset="0"/>
                <a:cs typeface="Arial" panose="020B0604020202020204" pitchFamily="34" charset="0"/>
              </a:rPr>
              <a:t>‹#›</a:t>
            </a:fld>
            <a:endParaRPr lang="en-GB" sz="598" noProof="1">
              <a:solidFill>
                <a:srgbClr val="8197A6"/>
              </a:solidFill>
              <a:latin typeface="Arial" panose="020B0604020202020204" pitchFamily="34" charset="0"/>
              <a:cs typeface="Arial" panose="020B0604020202020204" pitchFamily="34" charset="0"/>
            </a:endParaRPr>
          </a:p>
        </p:txBody>
      </p:sp>
      <p:grpSp>
        <p:nvGrpSpPr>
          <p:cNvPr id="39" name="Group 122">
            <a:extLst>
              <a:ext uri="{FF2B5EF4-FFF2-40B4-BE49-F238E27FC236}">
                <a16:creationId xmlns:a16="http://schemas.microsoft.com/office/drawing/2014/main" id="{7FB9EDA0-89A3-4D5E-8582-01B787AA5E94}"/>
              </a:ext>
            </a:extLst>
          </p:cNvPr>
          <p:cNvGrpSpPr/>
          <p:nvPr/>
        </p:nvGrpSpPr>
        <p:grpSpPr>
          <a:xfrm>
            <a:off x="169553" y="4929041"/>
            <a:ext cx="6941709" cy="108086"/>
            <a:chOff x="226688" y="6572055"/>
            <a:chExt cx="9280921" cy="144114"/>
          </a:xfrm>
        </p:grpSpPr>
        <p:pic>
          <p:nvPicPr>
            <p:cNvPr id="40" name="Picture 123" descr="at.png">
              <a:extLst>
                <a:ext uri="{FF2B5EF4-FFF2-40B4-BE49-F238E27FC236}">
                  <a16:creationId xmlns:a16="http://schemas.microsoft.com/office/drawing/2014/main" id="{30CBF021-6EB5-4D60-BB21-157B1C042FF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226688" y="6572055"/>
              <a:ext cx="217977" cy="144114"/>
            </a:xfrm>
            <a:prstGeom prst="rect">
              <a:avLst/>
            </a:prstGeom>
            <a:ln>
              <a:noFill/>
            </a:ln>
          </p:spPr>
        </p:pic>
        <p:pic>
          <p:nvPicPr>
            <p:cNvPr id="41" name="Picture 124" descr="be.png">
              <a:extLst>
                <a:ext uri="{FF2B5EF4-FFF2-40B4-BE49-F238E27FC236}">
                  <a16:creationId xmlns:a16="http://schemas.microsoft.com/office/drawing/2014/main" id="{449E9EE1-9498-4E36-99A1-CC19C4F9DBEF}"/>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597100" y="6572055"/>
              <a:ext cx="217977" cy="144114"/>
            </a:xfrm>
            <a:prstGeom prst="rect">
              <a:avLst/>
            </a:prstGeom>
            <a:ln>
              <a:noFill/>
            </a:ln>
          </p:spPr>
        </p:pic>
        <p:pic>
          <p:nvPicPr>
            <p:cNvPr id="42" name="Picture 125" descr="ch.png">
              <a:extLst>
                <a:ext uri="{FF2B5EF4-FFF2-40B4-BE49-F238E27FC236}">
                  <a16:creationId xmlns:a16="http://schemas.microsoft.com/office/drawing/2014/main" id="{BF33A33E-DB69-40AF-A232-FD625CB394CE}"/>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7652002" y="6572055"/>
              <a:ext cx="217977" cy="144114"/>
            </a:xfrm>
            <a:prstGeom prst="rect">
              <a:avLst/>
            </a:prstGeom>
            <a:ln>
              <a:noFill/>
            </a:ln>
          </p:spPr>
        </p:pic>
        <p:pic>
          <p:nvPicPr>
            <p:cNvPr id="43" name="Picture 126" descr="cz.png">
              <a:extLst>
                <a:ext uri="{FF2B5EF4-FFF2-40B4-BE49-F238E27FC236}">
                  <a16:creationId xmlns:a16="http://schemas.microsoft.com/office/drawing/2014/main" id="{DB8F2DEF-7DCC-48C7-84D7-3D899E1DE575}"/>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970446" y="6572055"/>
              <a:ext cx="217977" cy="144114"/>
            </a:xfrm>
            <a:prstGeom prst="rect">
              <a:avLst/>
            </a:prstGeom>
            <a:ln>
              <a:noFill/>
            </a:ln>
          </p:spPr>
        </p:pic>
        <p:pic>
          <p:nvPicPr>
            <p:cNvPr id="44" name="Picture 127" descr="de.png">
              <a:extLst>
                <a:ext uri="{FF2B5EF4-FFF2-40B4-BE49-F238E27FC236}">
                  <a16:creationId xmlns:a16="http://schemas.microsoft.com/office/drawing/2014/main" id="{0125C480-F8B4-4FEF-B062-AD631D865A6A}"/>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2830886" y="6572055"/>
              <a:ext cx="217977" cy="144114"/>
            </a:xfrm>
            <a:prstGeom prst="rect">
              <a:avLst/>
            </a:prstGeom>
            <a:ln>
              <a:noFill/>
            </a:ln>
          </p:spPr>
        </p:pic>
        <p:pic>
          <p:nvPicPr>
            <p:cNvPr id="45" name="Picture 128" descr="dk.png">
              <a:extLst>
                <a:ext uri="{FF2B5EF4-FFF2-40B4-BE49-F238E27FC236}">
                  <a16:creationId xmlns:a16="http://schemas.microsoft.com/office/drawing/2014/main" id="{7D478CFA-4A3D-48A7-8453-CFE9F4D09D8E}"/>
                </a:ext>
              </a:extLst>
            </p:cNvPr>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1340468" y="6572055"/>
              <a:ext cx="217977" cy="144114"/>
            </a:xfrm>
            <a:prstGeom prst="rect">
              <a:avLst/>
            </a:prstGeom>
            <a:ln>
              <a:noFill/>
            </a:ln>
          </p:spPr>
        </p:pic>
        <p:pic>
          <p:nvPicPr>
            <p:cNvPr id="46" name="Picture 129" descr="ee.png">
              <a:extLst>
                <a:ext uri="{FF2B5EF4-FFF2-40B4-BE49-F238E27FC236}">
                  <a16:creationId xmlns:a16="http://schemas.microsoft.com/office/drawing/2014/main" id="{F89B31A1-9478-41FE-9377-64E81353619F}"/>
                </a:ext>
              </a:extLst>
            </p:cNvPr>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1710886" y="6572055"/>
              <a:ext cx="217977" cy="144114"/>
            </a:xfrm>
            <a:prstGeom prst="rect">
              <a:avLst/>
            </a:prstGeom>
            <a:ln>
              <a:noFill/>
            </a:ln>
          </p:spPr>
        </p:pic>
        <p:pic>
          <p:nvPicPr>
            <p:cNvPr id="47" name="Picture 130" descr="es.png">
              <a:extLst>
                <a:ext uri="{FF2B5EF4-FFF2-40B4-BE49-F238E27FC236}">
                  <a16:creationId xmlns:a16="http://schemas.microsoft.com/office/drawing/2014/main" id="{35226DB1-F535-41FB-BF59-E79CF6EA0E73}"/>
                </a:ext>
              </a:extLst>
            </p:cNvPr>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6909231" y="6572055"/>
              <a:ext cx="217977" cy="144114"/>
            </a:xfrm>
            <a:prstGeom prst="rect">
              <a:avLst/>
            </a:prstGeom>
            <a:ln>
              <a:noFill/>
            </a:ln>
          </p:spPr>
        </p:pic>
        <p:pic>
          <p:nvPicPr>
            <p:cNvPr id="48" name="Picture 131" descr="fi.png">
              <a:extLst>
                <a:ext uri="{FF2B5EF4-FFF2-40B4-BE49-F238E27FC236}">
                  <a16:creationId xmlns:a16="http://schemas.microsoft.com/office/drawing/2014/main" id="{407F5C0E-C93B-40C3-83FB-D649CA12B231}"/>
                </a:ext>
              </a:extLst>
            </p:cNvPr>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2088120" y="6572055"/>
              <a:ext cx="217977" cy="144114"/>
            </a:xfrm>
            <a:prstGeom prst="rect">
              <a:avLst/>
            </a:prstGeom>
            <a:ln>
              <a:noFill/>
            </a:ln>
          </p:spPr>
        </p:pic>
        <p:pic>
          <p:nvPicPr>
            <p:cNvPr id="49" name="Picture 132" descr="fr.png">
              <a:extLst>
                <a:ext uri="{FF2B5EF4-FFF2-40B4-BE49-F238E27FC236}">
                  <a16:creationId xmlns:a16="http://schemas.microsoft.com/office/drawing/2014/main" id="{D13BA759-35E1-4202-93A7-A3EA9E964AB9}"/>
                </a:ext>
              </a:extLst>
            </p:cNvPr>
            <p:cNvPicPr>
              <a:picLocks noChangeAspect="1"/>
            </p:cNvPicPr>
            <p:nvPr/>
          </p:nvPicPr>
          <p:blipFill>
            <a:blip r:embed="rId23" cstate="email">
              <a:extLst>
                <a:ext uri="{28A0092B-C50C-407E-A947-70E740481C1C}">
                  <a14:useLocalDpi xmlns:a14="http://schemas.microsoft.com/office/drawing/2010/main"/>
                </a:ext>
              </a:extLst>
            </a:blip>
            <a:stretch>
              <a:fillRect/>
            </a:stretch>
          </p:blipFill>
          <p:spPr>
            <a:xfrm>
              <a:off x="2456977" y="6572055"/>
              <a:ext cx="217977" cy="144114"/>
            </a:xfrm>
            <a:prstGeom prst="rect">
              <a:avLst/>
            </a:prstGeom>
            <a:ln>
              <a:noFill/>
            </a:ln>
          </p:spPr>
        </p:pic>
        <p:pic>
          <p:nvPicPr>
            <p:cNvPr id="50" name="Picture 133" descr="gr.png">
              <a:extLst>
                <a:ext uri="{FF2B5EF4-FFF2-40B4-BE49-F238E27FC236}">
                  <a16:creationId xmlns:a16="http://schemas.microsoft.com/office/drawing/2014/main" id="{95AD088E-1510-4C8E-A4B8-7D2D938AB361}"/>
                </a:ext>
              </a:extLst>
            </p:cNvPr>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3199746" y="6572055"/>
              <a:ext cx="217977" cy="144114"/>
            </a:xfrm>
            <a:prstGeom prst="rect">
              <a:avLst/>
            </a:prstGeom>
            <a:ln>
              <a:noFill/>
            </a:ln>
          </p:spPr>
        </p:pic>
        <p:pic>
          <p:nvPicPr>
            <p:cNvPr id="51" name="Picture 134" descr="hu.png">
              <a:extLst>
                <a:ext uri="{FF2B5EF4-FFF2-40B4-BE49-F238E27FC236}">
                  <a16:creationId xmlns:a16="http://schemas.microsoft.com/office/drawing/2014/main" id="{EC1E1AEA-0765-4987-BEF2-04D2E8E9E416}"/>
                </a:ext>
              </a:extLst>
            </p:cNvPr>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3568607" y="6572055"/>
              <a:ext cx="217977" cy="144114"/>
            </a:xfrm>
            <a:prstGeom prst="rect">
              <a:avLst/>
            </a:prstGeom>
            <a:ln>
              <a:noFill/>
            </a:ln>
          </p:spPr>
        </p:pic>
        <p:pic>
          <p:nvPicPr>
            <p:cNvPr id="52" name="Picture 135" descr="ie.png">
              <a:extLst>
                <a:ext uri="{FF2B5EF4-FFF2-40B4-BE49-F238E27FC236}">
                  <a16:creationId xmlns:a16="http://schemas.microsoft.com/office/drawing/2014/main" id="{1555B209-148E-4747-8295-114756240DC8}"/>
                </a:ext>
              </a:extLst>
            </p:cNvPr>
            <p:cNvPicPr>
              <a:picLocks noChangeAspect="1"/>
            </p:cNvPicPr>
            <p:nvPr/>
          </p:nvPicPr>
          <p:blipFill>
            <a:blip r:embed="rId26" cstate="email">
              <a:extLst>
                <a:ext uri="{28A0092B-C50C-407E-A947-70E740481C1C}">
                  <a14:useLocalDpi xmlns:a14="http://schemas.microsoft.com/office/drawing/2010/main"/>
                </a:ext>
              </a:extLst>
            </a:blip>
            <a:stretch>
              <a:fillRect/>
            </a:stretch>
          </p:blipFill>
          <p:spPr>
            <a:xfrm>
              <a:off x="3937466" y="6572055"/>
              <a:ext cx="217977" cy="144114"/>
            </a:xfrm>
            <a:prstGeom prst="rect">
              <a:avLst/>
            </a:prstGeom>
            <a:ln>
              <a:noFill/>
            </a:ln>
          </p:spPr>
        </p:pic>
        <p:pic>
          <p:nvPicPr>
            <p:cNvPr id="53" name="Picture 136" descr="it.png">
              <a:extLst>
                <a:ext uri="{FF2B5EF4-FFF2-40B4-BE49-F238E27FC236}">
                  <a16:creationId xmlns:a16="http://schemas.microsoft.com/office/drawing/2014/main" id="{27C29EE6-CFDD-468A-960D-620EB90C90B3}"/>
                </a:ext>
              </a:extLst>
            </p:cNvPr>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a:xfrm>
              <a:off x="4306322" y="6572055"/>
              <a:ext cx="217977" cy="144114"/>
            </a:xfrm>
            <a:prstGeom prst="rect">
              <a:avLst/>
            </a:prstGeom>
            <a:ln>
              <a:noFill/>
            </a:ln>
          </p:spPr>
        </p:pic>
        <p:pic>
          <p:nvPicPr>
            <p:cNvPr id="54" name="Picture 137" descr="lu.png">
              <a:extLst>
                <a:ext uri="{FF2B5EF4-FFF2-40B4-BE49-F238E27FC236}">
                  <a16:creationId xmlns:a16="http://schemas.microsoft.com/office/drawing/2014/main" id="{CBFDBC8F-7FFB-4799-87F0-476F2755641B}"/>
                </a:ext>
              </a:extLst>
            </p:cNvPr>
            <p:cNvPicPr>
              <a:picLocks noChangeAspect="1"/>
            </p:cNvPicPr>
            <p:nvPr/>
          </p:nvPicPr>
          <p:blipFill>
            <a:blip r:embed="rId28" cstate="email">
              <a:extLst>
                <a:ext uri="{28A0092B-C50C-407E-A947-70E740481C1C}">
                  <a14:useLocalDpi xmlns:a14="http://schemas.microsoft.com/office/drawing/2010/main"/>
                </a:ext>
              </a:extLst>
            </a:blip>
            <a:stretch>
              <a:fillRect/>
            </a:stretch>
          </p:blipFill>
          <p:spPr>
            <a:xfrm>
              <a:off x="4676775" y="6572055"/>
              <a:ext cx="217977" cy="144114"/>
            </a:xfrm>
            <a:prstGeom prst="rect">
              <a:avLst/>
            </a:prstGeom>
            <a:ln>
              <a:noFill/>
            </a:ln>
          </p:spPr>
        </p:pic>
        <p:pic>
          <p:nvPicPr>
            <p:cNvPr id="55" name="Picture 138" descr="nl.png">
              <a:extLst>
                <a:ext uri="{FF2B5EF4-FFF2-40B4-BE49-F238E27FC236}">
                  <a16:creationId xmlns:a16="http://schemas.microsoft.com/office/drawing/2014/main" id="{F852D6A6-CE68-42D1-9E08-5B1B4CB815C4}"/>
                </a:ext>
              </a:extLst>
            </p:cNvPr>
            <p:cNvPicPr>
              <a:picLocks noChangeAspect="1"/>
            </p:cNvPicPr>
            <p:nvPr/>
          </p:nvPicPr>
          <p:blipFill>
            <a:blip r:embed="rId29" cstate="email">
              <a:extLst>
                <a:ext uri="{28A0092B-C50C-407E-A947-70E740481C1C}">
                  <a14:useLocalDpi xmlns:a14="http://schemas.microsoft.com/office/drawing/2010/main"/>
                </a:ext>
              </a:extLst>
            </a:blip>
            <a:stretch>
              <a:fillRect/>
            </a:stretch>
          </p:blipFill>
          <p:spPr>
            <a:xfrm>
              <a:off x="5050684" y="6572055"/>
              <a:ext cx="217977" cy="144114"/>
            </a:xfrm>
            <a:prstGeom prst="rect">
              <a:avLst/>
            </a:prstGeom>
            <a:ln>
              <a:noFill/>
            </a:ln>
          </p:spPr>
        </p:pic>
        <p:pic>
          <p:nvPicPr>
            <p:cNvPr id="56" name="Picture 139" descr="no.png">
              <a:extLst>
                <a:ext uri="{FF2B5EF4-FFF2-40B4-BE49-F238E27FC236}">
                  <a16:creationId xmlns:a16="http://schemas.microsoft.com/office/drawing/2014/main" id="{15A4B8E4-CCD5-4EF8-9912-0368D432D6CA}"/>
                </a:ext>
              </a:extLst>
            </p:cNvPr>
            <p:cNvPicPr>
              <a:picLocks noChangeAspect="1"/>
            </p:cNvPicPr>
            <p:nvPr/>
          </p:nvPicPr>
          <p:blipFill>
            <a:blip r:embed="rId30" cstate="email">
              <a:extLst>
                <a:ext uri="{28A0092B-C50C-407E-A947-70E740481C1C}">
                  <a14:useLocalDpi xmlns:a14="http://schemas.microsoft.com/office/drawing/2010/main"/>
                </a:ext>
              </a:extLst>
            </a:blip>
            <a:stretch>
              <a:fillRect/>
            </a:stretch>
          </p:blipFill>
          <p:spPr>
            <a:xfrm>
              <a:off x="5428051" y="6572055"/>
              <a:ext cx="217977" cy="144114"/>
            </a:xfrm>
            <a:prstGeom prst="rect">
              <a:avLst/>
            </a:prstGeom>
            <a:ln>
              <a:noFill/>
            </a:ln>
          </p:spPr>
        </p:pic>
        <p:pic>
          <p:nvPicPr>
            <p:cNvPr id="57" name="Picture 140" descr="pl.png">
              <a:extLst>
                <a:ext uri="{FF2B5EF4-FFF2-40B4-BE49-F238E27FC236}">
                  <a16:creationId xmlns:a16="http://schemas.microsoft.com/office/drawing/2014/main" id="{2D3E1082-C515-4285-80C5-E3FA8DCC7817}"/>
                </a:ext>
              </a:extLst>
            </p:cNvPr>
            <p:cNvPicPr>
              <a:picLocks noChangeAspect="1"/>
            </p:cNvPicPr>
            <p:nvPr/>
          </p:nvPicPr>
          <p:blipFill>
            <a:blip r:embed="rId31" cstate="email">
              <a:extLst>
                <a:ext uri="{28A0092B-C50C-407E-A947-70E740481C1C}">
                  <a14:useLocalDpi xmlns:a14="http://schemas.microsoft.com/office/drawing/2010/main"/>
                </a:ext>
              </a:extLst>
            </a:blip>
            <a:stretch>
              <a:fillRect/>
            </a:stretch>
          </p:blipFill>
          <p:spPr>
            <a:xfrm>
              <a:off x="5795181" y="6572055"/>
              <a:ext cx="217977" cy="144114"/>
            </a:xfrm>
            <a:prstGeom prst="rect">
              <a:avLst/>
            </a:prstGeom>
            <a:ln>
              <a:noFill/>
            </a:ln>
          </p:spPr>
        </p:pic>
        <p:pic>
          <p:nvPicPr>
            <p:cNvPr id="58" name="Picture 141" descr="pt.png">
              <a:extLst>
                <a:ext uri="{FF2B5EF4-FFF2-40B4-BE49-F238E27FC236}">
                  <a16:creationId xmlns:a16="http://schemas.microsoft.com/office/drawing/2014/main" id="{2414DE5A-A283-4AFB-939D-605EFC6D2132}"/>
                </a:ext>
              </a:extLst>
            </p:cNvPr>
            <p:cNvPicPr>
              <a:picLocks noChangeAspect="1"/>
            </p:cNvPicPr>
            <p:nvPr/>
          </p:nvPicPr>
          <p:blipFill>
            <a:blip r:embed="rId32" cstate="email">
              <a:extLst>
                <a:ext uri="{28A0092B-C50C-407E-A947-70E740481C1C}">
                  <a14:useLocalDpi xmlns:a14="http://schemas.microsoft.com/office/drawing/2010/main"/>
                </a:ext>
              </a:extLst>
            </a:blip>
            <a:stretch>
              <a:fillRect/>
            </a:stretch>
          </p:blipFill>
          <p:spPr>
            <a:xfrm>
              <a:off x="6167359" y="6572055"/>
              <a:ext cx="217977" cy="144114"/>
            </a:xfrm>
            <a:prstGeom prst="rect">
              <a:avLst/>
            </a:prstGeom>
            <a:ln>
              <a:noFill/>
            </a:ln>
          </p:spPr>
        </p:pic>
        <p:pic>
          <p:nvPicPr>
            <p:cNvPr id="59" name="Picture 142" descr="ro.png">
              <a:extLst>
                <a:ext uri="{FF2B5EF4-FFF2-40B4-BE49-F238E27FC236}">
                  <a16:creationId xmlns:a16="http://schemas.microsoft.com/office/drawing/2014/main" id="{CF40D39F-5B4E-47F8-B4D3-7CFDB5641FC2}"/>
                </a:ext>
              </a:extLst>
            </p:cNvPr>
            <p:cNvPicPr>
              <a:picLocks noChangeAspect="1"/>
            </p:cNvPicPr>
            <p:nvPr/>
          </p:nvPicPr>
          <p:blipFill>
            <a:blip r:embed="rId33" cstate="email">
              <a:extLst>
                <a:ext uri="{28A0092B-C50C-407E-A947-70E740481C1C}">
                  <a14:useLocalDpi xmlns:a14="http://schemas.microsoft.com/office/drawing/2010/main"/>
                </a:ext>
              </a:extLst>
            </a:blip>
            <a:stretch>
              <a:fillRect/>
            </a:stretch>
          </p:blipFill>
          <p:spPr>
            <a:xfrm>
              <a:off x="6541267" y="6572055"/>
              <a:ext cx="217977" cy="144114"/>
            </a:xfrm>
            <a:prstGeom prst="rect">
              <a:avLst/>
            </a:prstGeom>
            <a:ln>
              <a:noFill/>
            </a:ln>
          </p:spPr>
        </p:pic>
        <p:pic>
          <p:nvPicPr>
            <p:cNvPr id="60" name="Picture 143" descr="se.png">
              <a:extLst>
                <a:ext uri="{FF2B5EF4-FFF2-40B4-BE49-F238E27FC236}">
                  <a16:creationId xmlns:a16="http://schemas.microsoft.com/office/drawing/2014/main" id="{EC146608-00C4-4962-84E1-DFD15906F70D}"/>
                </a:ext>
              </a:extLst>
            </p:cNvPr>
            <p:cNvPicPr>
              <a:picLocks noChangeAspect="1"/>
            </p:cNvPicPr>
            <p:nvPr/>
          </p:nvPicPr>
          <p:blipFill>
            <a:blip r:embed="rId34" cstate="email">
              <a:extLst>
                <a:ext uri="{28A0092B-C50C-407E-A947-70E740481C1C}">
                  <a14:useLocalDpi xmlns:a14="http://schemas.microsoft.com/office/drawing/2010/main"/>
                </a:ext>
              </a:extLst>
            </a:blip>
            <a:stretch>
              <a:fillRect/>
            </a:stretch>
          </p:blipFill>
          <p:spPr>
            <a:xfrm>
              <a:off x="7279811" y="6572055"/>
              <a:ext cx="217977" cy="144114"/>
            </a:xfrm>
            <a:prstGeom prst="rect">
              <a:avLst/>
            </a:prstGeom>
            <a:ln>
              <a:noFill/>
            </a:ln>
          </p:spPr>
        </p:pic>
        <p:pic>
          <p:nvPicPr>
            <p:cNvPr id="61" name="Picture 144" descr="uk.png">
              <a:extLst>
                <a:ext uri="{FF2B5EF4-FFF2-40B4-BE49-F238E27FC236}">
                  <a16:creationId xmlns:a16="http://schemas.microsoft.com/office/drawing/2014/main" id="{0658A477-DC8D-4A19-9FD9-D971BA08989F}"/>
                </a:ext>
              </a:extLst>
            </p:cNvPr>
            <p:cNvPicPr>
              <a:picLocks noChangeAspect="1"/>
            </p:cNvPicPr>
            <p:nvPr/>
          </p:nvPicPr>
          <p:blipFill>
            <a:blip r:embed="rId35" cstate="email">
              <a:extLst>
                <a:ext uri="{28A0092B-C50C-407E-A947-70E740481C1C}">
                  <a14:useLocalDpi xmlns:a14="http://schemas.microsoft.com/office/drawing/2010/main"/>
                </a:ext>
              </a:extLst>
            </a:blip>
            <a:stretch>
              <a:fillRect/>
            </a:stretch>
          </p:blipFill>
          <p:spPr>
            <a:xfrm>
              <a:off x="8017547" y="6572055"/>
              <a:ext cx="217977" cy="144114"/>
            </a:xfrm>
            <a:prstGeom prst="rect">
              <a:avLst/>
            </a:prstGeom>
            <a:ln>
              <a:noFill/>
            </a:ln>
          </p:spPr>
        </p:pic>
        <p:pic>
          <p:nvPicPr>
            <p:cNvPr id="62" name="Picture 145" descr="ca.png">
              <a:extLst>
                <a:ext uri="{FF2B5EF4-FFF2-40B4-BE49-F238E27FC236}">
                  <a16:creationId xmlns:a16="http://schemas.microsoft.com/office/drawing/2014/main" id="{E1CA7940-1A73-4F68-8087-A963CE6B33D5}"/>
                </a:ext>
              </a:extLst>
            </p:cNvPr>
            <p:cNvPicPr>
              <a:picLocks noChangeAspect="1"/>
            </p:cNvPicPr>
            <p:nvPr/>
          </p:nvPicPr>
          <p:blipFill>
            <a:blip r:embed="rId36" cstate="email">
              <a:extLst>
                <a:ext uri="{28A0092B-C50C-407E-A947-70E740481C1C}">
                  <a14:useLocalDpi xmlns:a14="http://schemas.microsoft.com/office/drawing/2010/main"/>
                </a:ext>
              </a:extLst>
            </a:blip>
            <a:stretch>
              <a:fillRect/>
            </a:stretch>
          </p:blipFill>
          <p:spPr>
            <a:xfrm>
              <a:off x="9291609" y="6573362"/>
              <a:ext cx="216000" cy="142807"/>
            </a:xfrm>
            <a:prstGeom prst="rect">
              <a:avLst/>
            </a:prstGeom>
            <a:ln>
              <a:noFill/>
            </a:ln>
          </p:spPr>
        </p:pic>
        <p:pic>
          <p:nvPicPr>
            <p:cNvPr id="64" name="Picture 146">
              <a:extLst>
                <a:ext uri="{FF2B5EF4-FFF2-40B4-BE49-F238E27FC236}">
                  <a16:creationId xmlns:a16="http://schemas.microsoft.com/office/drawing/2014/main" id="{51EC6D10-C47F-42B8-AFDD-26FDBE99ED6F}"/>
                </a:ext>
              </a:extLst>
            </p:cNvPr>
            <p:cNvPicPr>
              <a:picLocks noChangeAspect="1"/>
            </p:cNvPicPr>
            <p:nvPr/>
          </p:nvPicPr>
          <p:blipFill>
            <a:blip r:embed="rId37" cstate="email">
              <a:extLst>
                <a:ext uri="{28A0092B-C50C-407E-A947-70E740481C1C}">
                  <a14:useLocalDpi xmlns:a14="http://schemas.microsoft.com/office/drawing/2010/main"/>
                </a:ext>
              </a:extLst>
            </a:blip>
            <a:stretch>
              <a:fillRect/>
            </a:stretch>
          </p:blipFill>
          <p:spPr>
            <a:xfrm>
              <a:off x="8555553" y="6572169"/>
              <a:ext cx="216000" cy="144000"/>
            </a:xfrm>
            <a:prstGeom prst="rect">
              <a:avLst/>
            </a:prstGeom>
          </p:spPr>
        </p:pic>
        <p:pic>
          <p:nvPicPr>
            <p:cNvPr id="65" name="Picture 147" descr="si.png">
              <a:extLst>
                <a:ext uri="{FF2B5EF4-FFF2-40B4-BE49-F238E27FC236}">
                  <a16:creationId xmlns:a16="http://schemas.microsoft.com/office/drawing/2014/main" id="{412DFCC4-DEDD-470C-B1FF-CCB4915E03B1}"/>
                </a:ext>
              </a:extLst>
            </p:cNvPr>
            <p:cNvPicPr>
              <a:picLocks noChangeAspect="1"/>
            </p:cNvPicPr>
            <p:nvPr/>
          </p:nvPicPr>
          <p:blipFill>
            <a:blip r:embed="rId38" cstate="email">
              <a:extLst>
                <a:ext uri="{28A0092B-C50C-407E-A947-70E740481C1C}">
                  <a14:useLocalDpi xmlns:a14="http://schemas.microsoft.com/office/drawing/2010/main"/>
                </a:ext>
              </a:extLst>
            </a:blip>
            <a:stretch>
              <a:fillRect/>
            </a:stretch>
          </p:blipFill>
          <p:spPr>
            <a:xfrm>
              <a:off x="8928090" y="6572513"/>
              <a:ext cx="217284" cy="143656"/>
            </a:xfrm>
            <a:prstGeom prst="rect">
              <a:avLst/>
            </a:prstGeom>
          </p:spPr>
        </p:pic>
      </p:grpSp>
      <p:pic>
        <p:nvPicPr>
          <p:cNvPr id="66" name="Picture 65"/>
          <p:cNvPicPr>
            <a:picLocks/>
          </p:cNvPicPr>
          <p:nvPr/>
        </p:nvPicPr>
        <p:blipFill>
          <a:blip r:embed="rId39" cstate="email">
            <a:extLst>
              <a:ext uri="{28A0092B-C50C-407E-A947-70E740481C1C}">
                <a14:useLocalDpi xmlns:a14="http://schemas.microsoft.com/office/drawing/2010/main"/>
              </a:ext>
            </a:extLst>
          </a:blip>
          <a:stretch>
            <a:fillRect/>
          </a:stretch>
        </p:blipFill>
        <p:spPr>
          <a:xfrm>
            <a:off x="7727487" y="-161928"/>
            <a:ext cx="1567115" cy="985500"/>
          </a:xfrm>
          <a:prstGeom prst="rect">
            <a:avLst/>
          </a:prstGeom>
        </p:spPr>
      </p:pic>
    </p:spTree>
    <p:extLst>
      <p:ext uri="{BB962C8B-B14F-4D97-AF65-F5344CB8AC3E}">
        <p14:creationId xmlns:p14="http://schemas.microsoft.com/office/powerpoint/2010/main" val="1098119575"/>
      </p:ext>
    </p:extLst>
  </p:cSld>
  <p:clrMap bg1="lt1" tx1="dk1" bg2="lt2" tx2="dk2" accent1="accent1" accent2="accent2" accent3="accent3" accent4="accent4" accent5="accent5" accent6="accent6" hlink="hlink" folHlink="folHlink"/>
  <p:sldLayoutIdLst>
    <p:sldLayoutId id="2147483979" r:id="rId1"/>
    <p:sldLayoutId id="2147483980" r:id="rId2"/>
    <p:sldLayoutId id="2147483981" r:id="rId3"/>
    <p:sldLayoutId id="2147483982" r:id="rId4"/>
    <p:sldLayoutId id="2147483983" r:id="rId5"/>
    <p:sldLayoutId id="2147483984" r:id="rId6"/>
    <p:sldLayoutId id="2147483985" r:id="rId7"/>
    <p:sldLayoutId id="2147483986" r:id="rId8"/>
    <p:sldLayoutId id="2147483987" r:id="rId9"/>
    <p:sldLayoutId id="2147483988" r:id="rId10"/>
    <p:sldLayoutId id="2147483989" r:id="rId11"/>
  </p:sldLayoutIdLst>
  <p:hf sldNum="0" hdr="0" dt="0"/>
  <p:txStyles>
    <p:titleStyle>
      <a:lvl1pPr algn="just" rtl="0" eaLnBrk="1" fontAlgn="base" hangingPunct="1">
        <a:spcBef>
          <a:spcPct val="0"/>
        </a:spcBef>
        <a:spcAft>
          <a:spcPct val="0"/>
        </a:spcAft>
        <a:defRPr lang="en-GB" sz="2244" b="1" dirty="0" smtClean="0">
          <a:solidFill>
            <a:srgbClr val="003249"/>
          </a:solidFill>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1587" b="1">
          <a:solidFill>
            <a:schemeClr val="bg1"/>
          </a:solidFill>
          <a:latin typeface="Verdana" pitchFamily="34" charset="0"/>
        </a:defRPr>
      </a:lvl2pPr>
      <a:lvl3pPr algn="l" rtl="0" eaLnBrk="1" fontAlgn="base" hangingPunct="1">
        <a:spcBef>
          <a:spcPct val="0"/>
        </a:spcBef>
        <a:spcAft>
          <a:spcPct val="0"/>
        </a:spcAft>
        <a:defRPr sz="1587" b="1">
          <a:solidFill>
            <a:schemeClr val="bg1"/>
          </a:solidFill>
          <a:latin typeface="Verdana" pitchFamily="34" charset="0"/>
        </a:defRPr>
      </a:lvl3pPr>
      <a:lvl4pPr algn="l" rtl="0" eaLnBrk="1" fontAlgn="base" hangingPunct="1">
        <a:spcBef>
          <a:spcPct val="0"/>
        </a:spcBef>
        <a:spcAft>
          <a:spcPct val="0"/>
        </a:spcAft>
        <a:defRPr sz="1587" b="1">
          <a:solidFill>
            <a:schemeClr val="bg1"/>
          </a:solidFill>
          <a:latin typeface="Verdana" pitchFamily="34" charset="0"/>
        </a:defRPr>
      </a:lvl4pPr>
      <a:lvl5pPr algn="l" rtl="0" eaLnBrk="1" fontAlgn="base" hangingPunct="1">
        <a:spcBef>
          <a:spcPct val="0"/>
        </a:spcBef>
        <a:spcAft>
          <a:spcPct val="0"/>
        </a:spcAft>
        <a:defRPr sz="1587" b="1">
          <a:solidFill>
            <a:schemeClr val="bg1"/>
          </a:solidFill>
          <a:latin typeface="Verdana" pitchFamily="34" charset="0"/>
        </a:defRPr>
      </a:lvl5pPr>
      <a:lvl6pPr marL="329879" algn="l" rtl="0" eaLnBrk="1" fontAlgn="base" hangingPunct="1">
        <a:spcBef>
          <a:spcPct val="0"/>
        </a:spcBef>
        <a:spcAft>
          <a:spcPct val="0"/>
        </a:spcAft>
        <a:defRPr sz="1587" b="1">
          <a:solidFill>
            <a:schemeClr val="bg1"/>
          </a:solidFill>
          <a:latin typeface="Verdana" pitchFamily="34" charset="0"/>
        </a:defRPr>
      </a:lvl6pPr>
      <a:lvl7pPr marL="659758" algn="l" rtl="0" eaLnBrk="1" fontAlgn="base" hangingPunct="1">
        <a:spcBef>
          <a:spcPct val="0"/>
        </a:spcBef>
        <a:spcAft>
          <a:spcPct val="0"/>
        </a:spcAft>
        <a:defRPr sz="1587" b="1">
          <a:solidFill>
            <a:schemeClr val="bg1"/>
          </a:solidFill>
          <a:latin typeface="Verdana" pitchFamily="34" charset="0"/>
        </a:defRPr>
      </a:lvl7pPr>
      <a:lvl8pPr marL="989638" algn="l" rtl="0" eaLnBrk="1" fontAlgn="base" hangingPunct="1">
        <a:spcBef>
          <a:spcPct val="0"/>
        </a:spcBef>
        <a:spcAft>
          <a:spcPct val="0"/>
        </a:spcAft>
        <a:defRPr sz="1587" b="1">
          <a:solidFill>
            <a:schemeClr val="bg1"/>
          </a:solidFill>
          <a:latin typeface="Verdana" pitchFamily="34" charset="0"/>
        </a:defRPr>
      </a:lvl8pPr>
      <a:lvl9pPr marL="1319517" algn="l" rtl="0" eaLnBrk="1" fontAlgn="base" hangingPunct="1">
        <a:spcBef>
          <a:spcPct val="0"/>
        </a:spcBef>
        <a:spcAft>
          <a:spcPct val="0"/>
        </a:spcAft>
        <a:defRPr sz="1587" b="1">
          <a:solidFill>
            <a:schemeClr val="bg1"/>
          </a:solidFill>
          <a:latin typeface="Verdana" pitchFamily="34" charset="0"/>
        </a:defRPr>
      </a:lvl9pPr>
    </p:titleStyle>
    <p:bodyStyle>
      <a:lvl1pPr marL="0" indent="0" algn="l" rtl="0" eaLnBrk="1" fontAlgn="base" hangingPunct="1">
        <a:lnSpc>
          <a:spcPct val="119000"/>
        </a:lnSpc>
        <a:spcBef>
          <a:spcPct val="20000"/>
        </a:spcBef>
        <a:spcAft>
          <a:spcPct val="0"/>
        </a:spcAft>
        <a:buClr>
          <a:srgbClr val="8197A6"/>
        </a:buClr>
        <a:buFont typeface="Arial" panose="020B0604020202020204" pitchFamily="34" charset="0"/>
        <a:buNone/>
        <a:defRPr lang="en-US" altLang="en-US" sz="1346" dirty="0">
          <a:solidFill>
            <a:srgbClr val="8197A6"/>
          </a:solidFill>
          <a:latin typeface="Arial" panose="020B0604020202020204" pitchFamily="34" charset="0"/>
          <a:ea typeface="MS PGothic" pitchFamily="34" charset="-128"/>
          <a:cs typeface="Arial" panose="020B0604020202020204" pitchFamily="34" charset="0"/>
        </a:defRPr>
      </a:lvl1pPr>
      <a:lvl2pPr marL="584432" indent="0" algn="l" rtl="0" eaLnBrk="1" fontAlgn="base" hangingPunct="1">
        <a:lnSpc>
          <a:spcPct val="119000"/>
        </a:lnSpc>
        <a:spcBef>
          <a:spcPct val="20000"/>
        </a:spcBef>
        <a:spcAft>
          <a:spcPct val="0"/>
        </a:spcAft>
        <a:buClr>
          <a:schemeClr val="accent1"/>
        </a:buClr>
        <a:buFont typeface="Verdana" pitchFamily="34" charset="0"/>
        <a:buNone/>
        <a:defRPr lang="en-US" altLang="en-US" sz="1346" dirty="0">
          <a:solidFill>
            <a:srgbClr val="8197A6"/>
          </a:solidFill>
          <a:latin typeface="Arial" panose="020B0604020202020204" pitchFamily="34" charset="0"/>
          <a:ea typeface="MS PGothic" pitchFamily="34" charset="-128"/>
          <a:cs typeface="Arial" panose="020B0604020202020204" pitchFamily="34" charset="0"/>
        </a:defRPr>
      </a:lvl2pPr>
      <a:lvl3pPr marL="1015613" indent="0" algn="l" rtl="0" eaLnBrk="1" fontAlgn="base" hangingPunct="1">
        <a:lnSpc>
          <a:spcPct val="119000"/>
        </a:lnSpc>
        <a:spcBef>
          <a:spcPct val="20000"/>
        </a:spcBef>
        <a:spcAft>
          <a:spcPct val="0"/>
        </a:spcAft>
        <a:buClr>
          <a:schemeClr val="accent1"/>
        </a:buClr>
        <a:buFont typeface="Verdana" pitchFamily="34" charset="0"/>
        <a:buNone/>
        <a:defRPr lang="en-US" altLang="en-US" sz="1346" dirty="0">
          <a:solidFill>
            <a:srgbClr val="8197A6"/>
          </a:solidFill>
          <a:latin typeface="Arial" panose="020B0604020202020204" pitchFamily="34" charset="0"/>
          <a:ea typeface="MS PGothic" pitchFamily="34" charset="-128"/>
          <a:cs typeface="Arial" panose="020B0604020202020204" pitchFamily="34" charset="0"/>
        </a:defRPr>
      </a:lvl3pPr>
      <a:lvl4pPr marL="1446794" indent="0" algn="l" rtl="0" eaLnBrk="1" fontAlgn="base" hangingPunct="1">
        <a:lnSpc>
          <a:spcPct val="119000"/>
        </a:lnSpc>
        <a:spcBef>
          <a:spcPct val="20000"/>
        </a:spcBef>
        <a:spcAft>
          <a:spcPct val="0"/>
        </a:spcAft>
        <a:buClr>
          <a:schemeClr val="accent1"/>
        </a:buClr>
        <a:buFont typeface="Verdana" pitchFamily="34" charset="0"/>
        <a:buNone/>
        <a:defRPr lang="en-US" altLang="en-US" sz="1346" dirty="0">
          <a:solidFill>
            <a:srgbClr val="8197A6"/>
          </a:solidFill>
          <a:latin typeface="Arial" charset="0"/>
          <a:ea typeface="MS PGothic" pitchFamily="34" charset="-128"/>
          <a:cs typeface="Arial" charset="0"/>
        </a:defRPr>
      </a:lvl4pPr>
      <a:lvl5pPr marL="1877974" indent="0" algn="l" rtl="0" eaLnBrk="1" fontAlgn="base" hangingPunct="1">
        <a:lnSpc>
          <a:spcPct val="119000"/>
        </a:lnSpc>
        <a:spcBef>
          <a:spcPct val="20000"/>
        </a:spcBef>
        <a:spcAft>
          <a:spcPct val="0"/>
        </a:spcAft>
        <a:buClr>
          <a:schemeClr val="accent1"/>
        </a:buClr>
        <a:buFont typeface="Verdana" pitchFamily="34" charset="0"/>
        <a:buNone/>
        <a:defRPr lang="en-GB" altLang="en-US" sz="1346" dirty="0">
          <a:solidFill>
            <a:srgbClr val="8197A6"/>
          </a:solidFill>
          <a:latin typeface="Arial" charset="0"/>
          <a:ea typeface="MS PGothic" pitchFamily="34" charset="-128"/>
          <a:cs typeface="Arial" charset="0"/>
        </a:defRPr>
      </a:lvl5pPr>
      <a:lvl6pPr marL="2510748" indent="-302389" algn="l" rtl="0" eaLnBrk="1" fontAlgn="base" hangingPunct="1">
        <a:lnSpc>
          <a:spcPct val="119000"/>
        </a:lnSpc>
        <a:spcBef>
          <a:spcPct val="20000"/>
        </a:spcBef>
        <a:spcAft>
          <a:spcPct val="0"/>
        </a:spcAft>
        <a:buClr>
          <a:schemeClr val="accent1"/>
        </a:buClr>
        <a:buFont typeface="Verdana" pitchFamily="34" charset="0"/>
        <a:buChar char="–"/>
        <a:defRPr sz="1154">
          <a:solidFill>
            <a:schemeClr val="bg2"/>
          </a:solidFill>
          <a:latin typeface="+mn-lt"/>
        </a:defRPr>
      </a:lvl6pPr>
      <a:lvl7pPr marL="2840627" indent="-302389" algn="l" rtl="0" eaLnBrk="1" fontAlgn="base" hangingPunct="1">
        <a:lnSpc>
          <a:spcPct val="119000"/>
        </a:lnSpc>
        <a:spcBef>
          <a:spcPct val="20000"/>
        </a:spcBef>
        <a:spcAft>
          <a:spcPct val="0"/>
        </a:spcAft>
        <a:buClr>
          <a:schemeClr val="accent1"/>
        </a:buClr>
        <a:buFont typeface="Verdana" pitchFamily="34" charset="0"/>
        <a:buChar char="–"/>
        <a:defRPr sz="1154">
          <a:solidFill>
            <a:schemeClr val="bg2"/>
          </a:solidFill>
          <a:latin typeface="+mn-lt"/>
        </a:defRPr>
      </a:lvl7pPr>
      <a:lvl8pPr marL="3170506" indent="-302389" algn="l" rtl="0" eaLnBrk="1" fontAlgn="base" hangingPunct="1">
        <a:lnSpc>
          <a:spcPct val="119000"/>
        </a:lnSpc>
        <a:spcBef>
          <a:spcPct val="20000"/>
        </a:spcBef>
        <a:spcAft>
          <a:spcPct val="0"/>
        </a:spcAft>
        <a:buClr>
          <a:schemeClr val="accent1"/>
        </a:buClr>
        <a:buFont typeface="Verdana" pitchFamily="34" charset="0"/>
        <a:buChar char="–"/>
        <a:defRPr sz="1154">
          <a:solidFill>
            <a:schemeClr val="bg2"/>
          </a:solidFill>
          <a:latin typeface="+mn-lt"/>
        </a:defRPr>
      </a:lvl8pPr>
      <a:lvl9pPr marL="3500386" indent="-302389" algn="l" rtl="0" eaLnBrk="1" fontAlgn="base" hangingPunct="1">
        <a:lnSpc>
          <a:spcPct val="119000"/>
        </a:lnSpc>
        <a:spcBef>
          <a:spcPct val="20000"/>
        </a:spcBef>
        <a:spcAft>
          <a:spcPct val="0"/>
        </a:spcAft>
        <a:buClr>
          <a:schemeClr val="accent1"/>
        </a:buClr>
        <a:buFont typeface="Verdana" pitchFamily="34" charset="0"/>
        <a:buChar char="–"/>
        <a:defRPr sz="1154">
          <a:solidFill>
            <a:schemeClr val="bg2"/>
          </a:solidFill>
          <a:latin typeface="+mn-lt"/>
        </a:defRPr>
      </a:lvl9pPr>
    </p:bodyStyle>
    <p:otherStyle>
      <a:defPPr>
        <a:defRPr lang="en-US"/>
      </a:defPPr>
      <a:lvl1pPr marL="0" algn="l" defTabSz="659758" rtl="0" eaLnBrk="1" latinLnBrk="0" hangingPunct="1">
        <a:defRPr sz="1299" kern="1200">
          <a:solidFill>
            <a:schemeClr val="tx1"/>
          </a:solidFill>
          <a:latin typeface="+mn-lt"/>
          <a:ea typeface="+mn-ea"/>
          <a:cs typeface="+mn-cs"/>
        </a:defRPr>
      </a:lvl1pPr>
      <a:lvl2pPr marL="329879" algn="l" defTabSz="659758" rtl="0" eaLnBrk="1" latinLnBrk="0" hangingPunct="1">
        <a:defRPr sz="1299" kern="1200">
          <a:solidFill>
            <a:schemeClr val="tx1"/>
          </a:solidFill>
          <a:latin typeface="+mn-lt"/>
          <a:ea typeface="+mn-ea"/>
          <a:cs typeface="+mn-cs"/>
        </a:defRPr>
      </a:lvl2pPr>
      <a:lvl3pPr marL="659758" algn="l" defTabSz="659758" rtl="0" eaLnBrk="1" latinLnBrk="0" hangingPunct="1">
        <a:defRPr sz="1299" kern="1200">
          <a:solidFill>
            <a:schemeClr val="tx1"/>
          </a:solidFill>
          <a:latin typeface="+mn-lt"/>
          <a:ea typeface="+mn-ea"/>
          <a:cs typeface="+mn-cs"/>
        </a:defRPr>
      </a:lvl3pPr>
      <a:lvl4pPr marL="989638" algn="l" defTabSz="659758" rtl="0" eaLnBrk="1" latinLnBrk="0" hangingPunct="1">
        <a:defRPr sz="1299" kern="1200">
          <a:solidFill>
            <a:schemeClr val="tx1"/>
          </a:solidFill>
          <a:latin typeface="+mn-lt"/>
          <a:ea typeface="+mn-ea"/>
          <a:cs typeface="+mn-cs"/>
        </a:defRPr>
      </a:lvl4pPr>
      <a:lvl5pPr marL="1319517" algn="l" defTabSz="659758" rtl="0" eaLnBrk="1" latinLnBrk="0" hangingPunct="1">
        <a:defRPr sz="1299" kern="1200">
          <a:solidFill>
            <a:schemeClr val="tx1"/>
          </a:solidFill>
          <a:latin typeface="+mn-lt"/>
          <a:ea typeface="+mn-ea"/>
          <a:cs typeface="+mn-cs"/>
        </a:defRPr>
      </a:lvl5pPr>
      <a:lvl6pPr marL="1649397" algn="l" defTabSz="659758" rtl="0" eaLnBrk="1" latinLnBrk="0" hangingPunct="1">
        <a:defRPr sz="1299" kern="1200">
          <a:solidFill>
            <a:schemeClr val="tx1"/>
          </a:solidFill>
          <a:latin typeface="+mn-lt"/>
          <a:ea typeface="+mn-ea"/>
          <a:cs typeface="+mn-cs"/>
        </a:defRPr>
      </a:lvl6pPr>
      <a:lvl7pPr marL="1979276" algn="l" defTabSz="659758" rtl="0" eaLnBrk="1" latinLnBrk="0" hangingPunct="1">
        <a:defRPr sz="1299" kern="1200">
          <a:solidFill>
            <a:schemeClr val="tx1"/>
          </a:solidFill>
          <a:latin typeface="+mn-lt"/>
          <a:ea typeface="+mn-ea"/>
          <a:cs typeface="+mn-cs"/>
        </a:defRPr>
      </a:lvl7pPr>
      <a:lvl8pPr marL="2309155" algn="l" defTabSz="659758" rtl="0" eaLnBrk="1" latinLnBrk="0" hangingPunct="1">
        <a:defRPr sz="1299" kern="1200">
          <a:solidFill>
            <a:schemeClr val="tx1"/>
          </a:solidFill>
          <a:latin typeface="+mn-lt"/>
          <a:ea typeface="+mn-ea"/>
          <a:cs typeface="+mn-cs"/>
        </a:defRPr>
      </a:lvl8pPr>
      <a:lvl9pPr marL="2639035" algn="l" defTabSz="659758" rtl="0" eaLnBrk="1" latinLnBrk="0" hangingPunct="1">
        <a:defRPr sz="12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5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Text Box DG"/>
          <p:cNvSpPr txBox="1">
            <a:spLocks noChangeArrowheads="1"/>
          </p:cNvSpPr>
          <p:nvPr/>
        </p:nvSpPr>
        <p:spPr bwMode="auto">
          <a:xfrm>
            <a:off x="578165" y="335525"/>
            <a:ext cx="5016500" cy="181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577" noProof="0" dirty="0"/>
          </a:p>
        </p:txBody>
      </p:sp>
      <p:sp>
        <p:nvSpPr>
          <p:cNvPr id="10" name="Rectangle 6"/>
          <p:cNvSpPr>
            <a:spLocks noGrp="1" noChangeArrowheads="1"/>
          </p:cNvSpPr>
          <p:nvPr>
            <p:ph type="title"/>
          </p:nvPr>
        </p:nvSpPr>
        <p:spPr bwMode="auto">
          <a:xfrm>
            <a:off x="161558" y="109208"/>
            <a:ext cx="7291662" cy="437684"/>
          </a:xfrm>
          <a:prstGeom prst="rect">
            <a:avLst/>
          </a:prstGeom>
          <a:noFill/>
          <a:ln>
            <a:noFill/>
          </a:ln>
        </p:spPr>
        <p:txBody>
          <a:bodyPr vert="horz" wrap="square" lIns="91440" tIns="45720" rIns="91440" bIns="45720" numCol="1" anchor="ctr" anchorCtr="0" compatLnSpc="1">
            <a:prstTxWarp prst="textNoShape">
              <a:avLst/>
            </a:prstTxWarp>
            <a:spAutoFit/>
          </a:bodyPr>
          <a:lstStyle/>
          <a:p>
            <a:pPr lvl="0" algn="l" rtl="0" eaLnBrk="1" fontAlgn="base" hangingPunct="1">
              <a:spcBef>
                <a:spcPct val="0"/>
              </a:spcBef>
              <a:spcAft>
                <a:spcPct val="0"/>
              </a:spcAft>
            </a:pPr>
            <a:r>
              <a:rPr lang="en-GB" altLang="en-US" noProof="0"/>
              <a:t>Click to edit Master title style</a:t>
            </a:r>
            <a:endParaRPr lang="en-GB" noProof="0" dirty="0"/>
          </a:p>
        </p:txBody>
      </p:sp>
      <p:sp>
        <p:nvSpPr>
          <p:cNvPr id="14" name="Text Box 38"/>
          <p:cNvSpPr txBox="1">
            <a:spLocks noChangeArrowheads="1"/>
          </p:cNvSpPr>
          <p:nvPr/>
        </p:nvSpPr>
        <p:spPr bwMode="auto">
          <a:xfrm>
            <a:off x="165601" y="4652100"/>
            <a:ext cx="113173" cy="184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a:spAutoFit/>
          </a:bodyPr>
          <a:lstStyle/>
          <a:p>
            <a:pPr algn="l">
              <a:spcBef>
                <a:spcPct val="50000"/>
              </a:spcBef>
            </a:pPr>
            <a:r>
              <a:rPr lang="en-GB" sz="598" noProof="0" dirty="0">
                <a:solidFill>
                  <a:srgbClr val="8197A6"/>
                </a:solidFill>
                <a:latin typeface="Arial" panose="020B0604020202020204" pitchFamily="34" charset="0"/>
                <a:cs typeface="Arial" panose="020B0604020202020204" pitchFamily="34" charset="0"/>
              </a:rPr>
              <a:t> </a:t>
            </a:r>
          </a:p>
        </p:txBody>
      </p:sp>
      <p:cxnSp>
        <p:nvCxnSpPr>
          <p:cNvPr id="34" name="Straight Connector 64">
            <a:extLst>
              <a:ext uri="{FF2B5EF4-FFF2-40B4-BE49-F238E27FC236}">
                <a16:creationId xmlns:a16="http://schemas.microsoft.com/office/drawing/2014/main" id="{8F972EA9-1462-4B0E-A09A-25D9F39ABE44}"/>
              </a:ext>
            </a:extLst>
          </p:cNvPr>
          <p:cNvCxnSpPr>
            <a:cxnSpLocks/>
          </p:cNvCxnSpPr>
          <p:nvPr/>
        </p:nvCxnSpPr>
        <p:spPr>
          <a:xfrm>
            <a:off x="166076" y="4808960"/>
            <a:ext cx="8802001"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4" name="Picture 5">
            <a:extLst>
              <a:ext uri="{FF2B5EF4-FFF2-40B4-BE49-F238E27FC236}">
                <a16:creationId xmlns:a16="http://schemas.microsoft.com/office/drawing/2014/main" id="{5217072E-26F2-4536-B7A4-4922A861EFC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57435" y="4933508"/>
            <a:ext cx="1227690" cy="85371"/>
          </a:xfrm>
          <a:prstGeom prst="rect">
            <a:avLst/>
          </a:prstGeom>
        </p:spPr>
      </p:pic>
      <p:sp>
        <p:nvSpPr>
          <p:cNvPr id="63" name="Rectangle 2">
            <a:extLst>
              <a:ext uri="{FF2B5EF4-FFF2-40B4-BE49-F238E27FC236}">
                <a16:creationId xmlns:a16="http://schemas.microsoft.com/office/drawing/2014/main" id="{0341B57B-D657-44D2-A69B-8571F2FEB2FC}"/>
              </a:ext>
            </a:extLst>
          </p:cNvPr>
          <p:cNvSpPr>
            <a:spLocks noGrp="1" noChangeArrowheads="1"/>
          </p:cNvSpPr>
          <p:nvPr>
            <p:ph type="body" idx="1"/>
          </p:nvPr>
        </p:nvSpPr>
        <p:spPr bwMode="auto">
          <a:xfrm>
            <a:off x="163697" y="661500"/>
            <a:ext cx="8799538" cy="39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endParaRPr lang="en-GB" altLang="en-US" noProof="0" dirty="0"/>
          </a:p>
        </p:txBody>
      </p:sp>
      <p:pic>
        <p:nvPicPr>
          <p:cNvPr id="2" name="Picture 37">
            <a:extLst>
              <a:ext uri="{FF2B5EF4-FFF2-40B4-BE49-F238E27FC236}">
                <a16:creationId xmlns:a16="http://schemas.microsoft.com/office/drawing/2014/main" id="{8F688038-E69C-45A1-B9E8-668298D9477C}"/>
              </a:ext>
            </a:extLst>
          </p:cNvPr>
          <p:cNvPicPr preferRelativeResize="0">
            <a:picLocks/>
          </p:cNvPicPr>
          <p:nvPr/>
        </p:nvPicPr>
        <p:blipFill>
          <a:blip r:embed="rId4" cstate="email">
            <a:extLst>
              <a:ext uri="{28A0092B-C50C-407E-A947-70E740481C1C}">
                <a14:useLocalDpi xmlns:a14="http://schemas.microsoft.com/office/drawing/2010/main"/>
              </a:ext>
            </a:extLst>
          </a:blip>
          <a:stretch>
            <a:fillRect/>
          </a:stretch>
        </p:blipFill>
        <p:spPr>
          <a:xfrm>
            <a:off x="7735947" y="4939440"/>
            <a:ext cx="1211687" cy="79439"/>
          </a:xfrm>
          <a:prstGeom prst="rect">
            <a:avLst/>
          </a:prstGeom>
        </p:spPr>
      </p:pic>
      <p:sp>
        <p:nvSpPr>
          <p:cNvPr id="5" name="Text Box 34">
            <a:extLst>
              <a:ext uri="{FF2B5EF4-FFF2-40B4-BE49-F238E27FC236}">
                <a16:creationId xmlns:a16="http://schemas.microsoft.com/office/drawing/2014/main" id="{3DFCB740-7646-4EBC-AD20-3EBB6A01A799}"/>
              </a:ext>
            </a:extLst>
          </p:cNvPr>
          <p:cNvSpPr txBox="1">
            <a:spLocks noChangeArrowheads="1"/>
          </p:cNvSpPr>
          <p:nvPr/>
        </p:nvSpPr>
        <p:spPr bwMode="auto">
          <a:xfrm>
            <a:off x="8713659" y="4652100"/>
            <a:ext cx="228589" cy="18434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0">
            <a:spAutoFit/>
          </a:bodyPr>
          <a:lstStyle/>
          <a:p>
            <a:pPr algn="r">
              <a:spcBef>
                <a:spcPct val="50000"/>
              </a:spcBef>
            </a:pPr>
            <a:r>
              <a:rPr lang="it-IT" sz="598" noProof="1">
                <a:solidFill>
                  <a:schemeClr val="bg1"/>
                </a:solidFill>
                <a:latin typeface="Arial" panose="020B0604020202020204" pitchFamily="34" charset="0"/>
                <a:cs typeface="Arial" panose="020B0604020202020204" pitchFamily="34" charset="0"/>
              </a:rPr>
              <a:t>  </a:t>
            </a:r>
            <a:fld id="{FDAC5C42-9B53-4063-AF51-A40D4C64F718}" type="slidenum">
              <a:rPr lang="it-IT" sz="598" noProof="1" smtClean="0">
                <a:solidFill>
                  <a:srgbClr val="8197A6"/>
                </a:solidFill>
                <a:latin typeface="Arial" panose="020B0604020202020204" pitchFamily="34" charset="0"/>
                <a:cs typeface="Arial" panose="020B0604020202020204" pitchFamily="34" charset="0"/>
              </a:rPr>
              <a:t>‹#›</a:t>
            </a:fld>
            <a:endParaRPr lang="en-GB" sz="598" noProof="1">
              <a:solidFill>
                <a:srgbClr val="8197A6"/>
              </a:solidFill>
              <a:latin typeface="Arial" panose="020B0604020202020204" pitchFamily="34" charset="0"/>
              <a:cs typeface="Arial" panose="020B0604020202020204" pitchFamily="34" charset="0"/>
            </a:endParaRPr>
          </a:p>
        </p:txBody>
      </p:sp>
      <p:grpSp>
        <p:nvGrpSpPr>
          <p:cNvPr id="38" name="Group 122">
            <a:extLst>
              <a:ext uri="{FF2B5EF4-FFF2-40B4-BE49-F238E27FC236}">
                <a16:creationId xmlns:a16="http://schemas.microsoft.com/office/drawing/2014/main" id="{8609F970-88C7-476D-82E1-1036AC8CAE2B}"/>
              </a:ext>
            </a:extLst>
          </p:cNvPr>
          <p:cNvGrpSpPr/>
          <p:nvPr/>
        </p:nvGrpSpPr>
        <p:grpSpPr>
          <a:xfrm>
            <a:off x="169553" y="4929041"/>
            <a:ext cx="6941709" cy="108086"/>
            <a:chOff x="226688" y="6572055"/>
            <a:chExt cx="9280921" cy="144114"/>
          </a:xfrm>
        </p:grpSpPr>
        <p:pic>
          <p:nvPicPr>
            <p:cNvPr id="39" name="Picture 123" descr="at.png">
              <a:extLst>
                <a:ext uri="{FF2B5EF4-FFF2-40B4-BE49-F238E27FC236}">
                  <a16:creationId xmlns:a16="http://schemas.microsoft.com/office/drawing/2014/main" id="{66E65784-FD04-4350-AD92-F0B82AB5AFC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6688" y="6572055"/>
              <a:ext cx="217977" cy="144114"/>
            </a:xfrm>
            <a:prstGeom prst="rect">
              <a:avLst/>
            </a:prstGeom>
            <a:ln>
              <a:noFill/>
            </a:ln>
          </p:spPr>
        </p:pic>
        <p:pic>
          <p:nvPicPr>
            <p:cNvPr id="40" name="Picture 124" descr="be.png">
              <a:extLst>
                <a:ext uri="{FF2B5EF4-FFF2-40B4-BE49-F238E27FC236}">
                  <a16:creationId xmlns:a16="http://schemas.microsoft.com/office/drawing/2014/main" id="{4B6CFEA0-14E9-4275-A19B-8D9F82B9C10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97100" y="6572055"/>
              <a:ext cx="217977" cy="144114"/>
            </a:xfrm>
            <a:prstGeom prst="rect">
              <a:avLst/>
            </a:prstGeom>
            <a:ln>
              <a:noFill/>
            </a:ln>
          </p:spPr>
        </p:pic>
        <p:pic>
          <p:nvPicPr>
            <p:cNvPr id="41" name="Picture 125" descr="ch.png">
              <a:extLst>
                <a:ext uri="{FF2B5EF4-FFF2-40B4-BE49-F238E27FC236}">
                  <a16:creationId xmlns:a16="http://schemas.microsoft.com/office/drawing/2014/main" id="{A8B479D1-BBCE-429F-A237-97B9A748AAD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652002" y="6572055"/>
              <a:ext cx="217977" cy="144114"/>
            </a:xfrm>
            <a:prstGeom prst="rect">
              <a:avLst/>
            </a:prstGeom>
            <a:ln>
              <a:noFill/>
            </a:ln>
          </p:spPr>
        </p:pic>
        <p:pic>
          <p:nvPicPr>
            <p:cNvPr id="42" name="Picture 126" descr="cz.png">
              <a:extLst>
                <a:ext uri="{FF2B5EF4-FFF2-40B4-BE49-F238E27FC236}">
                  <a16:creationId xmlns:a16="http://schemas.microsoft.com/office/drawing/2014/main" id="{5E12F77F-2532-4874-8B46-1F62FFD7E3B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70446" y="6572055"/>
              <a:ext cx="217977" cy="144114"/>
            </a:xfrm>
            <a:prstGeom prst="rect">
              <a:avLst/>
            </a:prstGeom>
            <a:ln>
              <a:noFill/>
            </a:ln>
          </p:spPr>
        </p:pic>
        <p:pic>
          <p:nvPicPr>
            <p:cNvPr id="43" name="Picture 127" descr="de.png">
              <a:extLst>
                <a:ext uri="{FF2B5EF4-FFF2-40B4-BE49-F238E27FC236}">
                  <a16:creationId xmlns:a16="http://schemas.microsoft.com/office/drawing/2014/main" id="{67EB12BF-3708-4D0D-BF5B-32CA4FEDE49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830886" y="6572055"/>
              <a:ext cx="217977" cy="144114"/>
            </a:xfrm>
            <a:prstGeom prst="rect">
              <a:avLst/>
            </a:prstGeom>
            <a:ln>
              <a:noFill/>
            </a:ln>
          </p:spPr>
        </p:pic>
        <p:pic>
          <p:nvPicPr>
            <p:cNvPr id="44" name="Picture 128" descr="dk.png">
              <a:extLst>
                <a:ext uri="{FF2B5EF4-FFF2-40B4-BE49-F238E27FC236}">
                  <a16:creationId xmlns:a16="http://schemas.microsoft.com/office/drawing/2014/main" id="{5CDBC77C-839C-409C-9C01-3DB1A5612198}"/>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340468" y="6572055"/>
              <a:ext cx="217977" cy="144114"/>
            </a:xfrm>
            <a:prstGeom prst="rect">
              <a:avLst/>
            </a:prstGeom>
            <a:ln>
              <a:noFill/>
            </a:ln>
          </p:spPr>
        </p:pic>
        <p:pic>
          <p:nvPicPr>
            <p:cNvPr id="45" name="Picture 129" descr="ee.png">
              <a:extLst>
                <a:ext uri="{FF2B5EF4-FFF2-40B4-BE49-F238E27FC236}">
                  <a16:creationId xmlns:a16="http://schemas.microsoft.com/office/drawing/2014/main" id="{6FDB66D3-AA86-405A-A1B2-BD2580AE006C}"/>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710886" y="6572055"/>
              <a:ext cx="217977" cy="144114"/>
            </a:xfrm>
            <a:prstGeom prst="rect">
              <a:avLst/>
            </a:prstGeom>
            <a:ln>
              <a:noFill/>
            </a:ln>
          </p:spPr>
        </p:pic>
        <p:pic>
          <p:nvPicPr>
            <p:cNvPr id="46" name="Picture 130" descr="es.png">
              <a:extLst>
                <a:ext uri="{FF2B5EF4-FFF2-40B4-BE49-F238E27FC236}">
                  <a16:creationId xmlns:a16="http://schemas.microsoft.com/office/drawing/2014/main" id="{658FB52F-7A6E-4ACD-830E-E0AB0142DD13}"/>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6909231" y="6572055"/>
              <a:ext cx="217977" cy="144114"/>
            </a:xfrm>
            <a:prstGeom prst="rect">
              <a:avLst/>
            </a:prstGeom>
            <a:ln>
              <a:noFill/>
            </a:ln>
          </p:spPr>
        </p:pic>
        <p:pic>
          <p:nvPicPr>
            <p:cNvPr id="47" name="Picture 131" descr="fi.png">
              <a:extLst>
                <a:ext uri="{FF2B5EF4-FFF2-40B4-BE49-F238E27FC236}">
                  <a16:creationId xmlns:a16="http://schemas.microsoft.com/office/drawing/2014/main" id="{D12C4D64-EB07-4748-9725-405FD70F16BB}"/>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2088120" y="6572055"/>
              <a:ext cx="217977" cy="144114"/>
            </a:xfrm>
            <a:prstGeom prst="rect">
              <a:avLst/>
            </a:prstGeom>
            <a:ln>
              <a:noFill/>
            </a:ln>
          </p:spPr>
        </p:pic>
        <p:pic>
          <p:nvPicPr>
            <p:cNvPr id="48" name="Picture 132" descr="fr.png">
              <a:extLst>
                <a:ext uri="{FF2B5EF4-FFF2-40B4-BE49-F238E27FC236}">
                  <a16:creationId xmlns:a16="http://schemas.microsoft.com/office/drawing/2014/main" id="{DA053B2C-CBE7-4EDF-BFE7-0C6D1DE5250C}"/>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2456977" y="6572055"/>
              <a:ext cx="217977" cy="144114"/>
            </a:xfrm>
            <a:prstGeom prst="rect">
              <a:avLst/>
            </a:prstGeom>
            <a:ln>
              <a:noFill/>
            </a:ln>
          </p:spPr>
        </p:pic>
        <p:pic>
          <p:nvPicPr>
            <p:cNvPr id="49" name="Picture 133" descr="gr.png">
              <a:extLst>
                <a:ext uri="{FF2B5EF4-FFF2-40B4-BE49-F238E27FC236}">
                  <a16:creationId xmlns:a16="http://schemas.microsoft.com/office/drawing/2014/main" id="{C9DEA4D5-EBCB-4DDF-B09A-3BA43214D25B}"/>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3199746" y="6572055"/>
              <a:ext cx="217977" cy="144114"/>
            </a:xfrm>
            <a:prstGeom prst="rect">
              <a:avLst/>
            </a:prstGeom>
            <a:ln>
              <a:noFill/>
            </a:ln>
          </p:spPr>
        </p:pic>
        <p:pic>
          <p:nvPicPr>
            <p:cNvPr id="50" name="Picture 134" descr="hu.png">
              <a:extLst>
                <a:ext uri="{FF2B5EF4-FFF2-40B4-BE49-F238E27FC236}">
                  <a16:creationId xmlns:a16="http://schemas.microsoft.com/office/drawing/2014/main" id="{C22F2D0C-B5FD-47F8-B81F-01ADFB9C0293}"/>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3568607" y="6572055"/>
              <a:ext cx="217977" cy="144114"/>
            </a:xfrm>
            <a:prstGeom prst="rect">
              <a:avLst/>
            </a:prstGeom>
            <a:ln>
              <a:noFill/>
            </a:ln>
          </p:spPr>
        </p:pic>
        <p:pic>
          <p:nvPicPr>
            <p:cNvPr id="51" name="Picture 135" descr="ie.png">
              <a:extLst>
                <a:ext uri="{FF2B5EF4-FFF2-40B4-BE49-F238E27FC236}">
                  <a16:creationId xmlns:a16="http://schemas.microsoft.com/office/drawing/2014/main" id="{80AE0363-7A39-466E-963D-165D710EE484}"/>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3937466" y="6572055"/>
              <a:ext cx="217977" cy="144114"/>
            </a:xfrm>
            <a:prstGeom prst="rect">
              <a:avLst/>
            </a:prstGeom>
            <a:ln>
              <a:noFill/>
            </a:ln>
          </p:spPr>
        </p:pic>
        <p:pic>
          <p:nvPicPr>
            <p:cNvPr id="52" name="Picture 136" descr="it.png">
              <a:extLst>
                <a:ext uri="{FF2B5EF4-FFF2-40B4-BE49-F238E27FC236}">
                  <a16:creationId xmlns:a16="http://schemas.microsoft.com/office/drawing/2014/main" id="{4DE6A983-379C-4973-A3CB-5B0B953D09F4}"/>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4306322" y="6572055"/>
              <a:ext cx="217977" cy="144114"/>
            </a:xfrm>
            <a:prstGeom prst="rect">
              <a:avLst/>
            </a:prstGeom>
            <a:ln>
              <a:noFill/>
            </a:ln>
          </p:spPr>
        </p:pic>
        <p:pic>
          <p:nvPicPr>
            <p:cNvPr id="53" name="Picture 137" descr="lu.png">
              <a:extLst>
                <a:ext uri="{FF2B5EF4-FFF2-40B4-BE49-F238E27FC236}">
                  <a16:creationId xmlns:a16="http://schemas.microsoft.com/office/drawing/2014/main" id="{323C98A7-0B95-4D26-982A-86ECF7B0CF83}"/>
                </a:ext>
              </a:extLst>
            </p:cNvPr>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4676775" y="6572055"/>
              <a:ext cx="217977" cy="144114"/>
            </a:xfrm>
            <a:prstGeom prst="rect">
              <a:avLst/>
            </a:prstGeom>
            <a:ln>
              <a:noFill/>
            </a:ln>
          </p:spPr>
        </p:pic>
        <p:pic>
          <p:nvPicPr>
            <p:cNvPr id="54" name="Picture 138" descr="nl.png">
              <a:extLst>
                <a:ext uri="{FF2B5EF4-FFF2-40B4-BE49-F238E27FC236}">
                  <a16:creationId xmlns:a16="http://schemas.microsoft.com/office/drawing/2014/main" id="{6A33FE1C-0C58-4822-B7C2-1EDD4C30EA9C}"/>
                </a:ext>
              </a:extLst>
            </p:cNvPr>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5050684" y="6572055"/>
              <a:ext cx="217977" cy="144114"/>
            </a:xfrm>
            <a:prstGeom prst="rect">
              <a:avLst/>
            </a:prstGeom>
            <a:ln>
              <a:noFill/>
            </a:ln>
          </p:spPr>
        </p:pic>
        <p:pic>
          <p:nvPicPr>
            <p:cNvPr id="55" name="Picture 139" descr="no.png">
              <a:extLst>
                <a:ext uri="{FF2B5EF4-FFF2-40B4-BE49-F238E27FC236}">
                  <a16:creationId xmlns:a16="http://schemas.microsoft.com/office/drawing/2014/main" id="{6E455369-2330-4F76-BC8C-BA1967B362A5}"/>
                </a:ext>
              </a:extLst>
            </p:cNvPr>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5428051" y="6572055"/>
              <a:ext cx="217977" cy="144114"/>
            </a:xfrm>
            <a:prstGeom prst="rect">
              <a:avLst/>
            </a:prstGeom>
            <a:ln>
              <a:noFill/>
            </a:ln>
          </p:spPr>
        </p:pic>
        <p:pic>
          <p:nvPicPr>
            <p:cNvPr id="56" name="Picture 140" descr="pl.png">
              <a:extLst>
                <a:ext uri="{FF2B5EF4-FFF2-40B4-BE49-F238E27FC236}">
                  <a16:creationId xmlns:a16="http://schemas.microsoft.com/office/drawing/2014/main" id="{2516A663-F5C1-4404-BBC7-723047CC31FC}"/>
                </a:ext>
              </a:extLst>
            </p:cNvPr>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5795181" y="6572055"/>
              <a:ext cx="217977" cy="144114"/>
            </a:xfrm>
            <a:prstGeom prst="rect">
              <a:avLst/>
            </a:prstGeom>
            <a:ln>
              <a:noFill/>
            </a:ln>
          </p:spPr>
        </p:pic>
        <p:pic>
          <p:nvPicPr>
            <p:cNvPr id="57" name="Picture 141" descr="pt.png">
              <a:extLst>
                <a:ext uri="{FF2B5EF4-FFF2-40B4-BE49-F238E27FC236}">
                  <a16:creationId xmlns:a16="http://schemas.microsoft.com/office/drawing/2014/main" id="{5C524023-EA9A-4833-A715-9DD2B9E3B2D1}"/>
                </a:ext>
              </a:extLst>
            </p:cNvPr>
            <p:cNvPicPr>
              <a:picLocks noChangeAspect="1"/>
            </p:cNvPicPr>
            <p:nvPr/>
          </p:nvPicPr>
          <p:blipFill>
            <a:blip r:embed="rId23" cstate="email">
              <a:extLst>
                <a:ext uri="{28A0092B-C50C-407E-A947-70E740481C1C}">
                  <a14:useLocalDpi xmlns:a14="http://schemas.microsoft.com/office/drawing/2010/main"/>
                </a:ext>
              </a:extLst>
            </a:blip>
            <a:stretch>
              <a:fillRect/>
            </a:stretch>
          </p:blipFill>
          <p:spPr>
            <a:xfrm>
              <a:off x="6167359" y="6572055"/>
              <a:ext cx="217977" cy="144114"/>
            </a:xfrm>
            <a:prstGeom prst="rect">
              <a:avLst/>
            </a:prstGeom>
            <a:ln>
              <a:noFill/>
            </a:ln>
          </p:spPr>
        </p:pic>
        <p:pic>
          <p:nvPicPr>
            <p:cNvPr id="58" name="Picture 142" descr="ro.png">
              <a:extLst>
                <a:ext uri="{FF2B5EF4-FFF2-40B4-BE49-F238E27FC236}">
                  <a16:creationId xmlns:a16="http://schemas.microsoft.com/office/drawing/2014/main" id="{027592AF-15EA-4DAE-B030-B44A15E4B64F}"/>
                </a:ext>
              </a:extLst>
            </p:cNvPr>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6541267" y="6572055"/>
              <a:ext cx="217977" cy="144114"/>
            </a:xfrm>
            <a:prstGeom prst="rect">
              <a:avLst/>
            </a:prstGeom>
            <a:ln>
              <a:noFill/>
            </a:ln>
          </p:spPr>
        </p:pic>
        <p:pic>
          <p:nvPicPr>
            <p:cNvPr id="59" name="Picture 143" descr="se.png">
              <a:extLst>
                <a:ext uri="{FF2B5EF4-FFF2-40B4-BE49-F238E27FC236}">
                  <a16:creationId xmlns:a16="http://schemas.microsoft.com/office/drawing/2014/main" id="{B63F0418-729E-4990-B012-BF1485AC794F}"/>
                </a:ext>
              </a:extLst>
            </p:cNvPr>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7279811" y="6572055"/>
              <a:ext cx="217977" cy="144114"/>
            </a:xfrm>
            <a:prstGeom prst="rect">
              <a:avLst/>
            </a:prstGeom>
            <a:ln>
              <a:noFill/>
            </a:ln>
          </p:spPr>
        </p:pic>
        <p:pic>
          <p:nvPicPr>
            <p:cNvPr id="60" name="Picture 144" descr="uk.png">
              <a:extLst>
                <a:ext uri="{FF2B5EF4-FFF2-40B4-BE49-F238E27FC236}">
                  <a16:creationId xmlns:a16="http://schemas.microsoft.com/office/drawing/2014/main" id="{26091826-9100-48EE-8263-5F039468630E}"/>
                </a:ext>
              </a:extLst>
            </p:cNvPr>
            <p:cNvPicPr>
              <a:picLocks noChangeAspect="1"/>
            </p:cNvPicPr>
            <p:nvPr/>
          </p:nvPicPr>
          <p:blipFill>
            <a:blip r:embed="rId26" cstate="email">
              <a:extLst>
                <a:ext uri="{28A0092B-C50C-407E-A947-70E740481C1C}">
                  <a14:useLocalDpi xmlns:a14="http://schemas.microsoft.com/office/drawing/2010/main"/>
                </a:ext>
              </a:extLst>
            </a:blip>
            <a:stretch>
              <a:fillRect/>
            </a:stretch>
          </p:blipFill>
          <p:spPr>
            <a:xfrm>
              <a:off x="8017547" y="6572055"/>
              <a:ext cx="217977" cy="144114"/>
            </a:xfrm>
            <a:prstGeom prst="rect">
              <a:avLst/>
            </a:prstGeom>
            <a:ln>
              <a:noFill/>
            </a:ln>
          </p:spPr>
        </p:pic>
        <p:pic>
          <p:nvPicPr>
            <p:cNvPr id="61" name="Picture 145" descr="ca.png">
              <a:extLst>
                <a:ext uri="{FF2B5EF4-FFF2-40B4-BE49-F238E27FC236}">
                  <a16:creationId xmlns:a16="http://schemas.microsoft.com/office/drawing/2014/main" id="{4D0CCBE1-06D4-4135-834C-80AE23940880}"/>
                </a:ext>
              </a:extLst>
            </p:cNvPr>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a:xfrm>
              <a:off x="9291609" y="6573362"/>
              <a:ext cx="216000" cy="142807"/>
            </a:xfrm>
            <a:prstGeom prst="rect">
              <a:avLst/>
            </a:prstGeom>
            <a:ln>
              <a:noFill/>
            </a:ln>
          </p:spPr>
        </p:pic>
        <p:pic>
          <p:nvPicPr>
            <p:cNvPr id="62" name="Picture 146">
              <a:extLst>
                <a:ext uri="{FF2B5EF4-FFF2-40B4-BE49-F238E27FC236}">
                  <a16:creationId xmlns:a16="http://schemas.microsoft.com/office/drawing/2014/main" id="{C48A9CEE-3BC8-4751-B260-87185639B013}"/>
                </a:ext>
              </a:extLst>
            </p:cNvPr>
            <p:cNvPicPr>
              <a:picLocks noChangeAspect="1"/>
            </p:cNvPicPr>
            <p:nvPr/>
          </p:nvPicPr>
          <p:blipFill>
            <a:blip r:embed="rId28" cstate="email">
              <a:extLst>
                <a:ext uri="{28A0092B-C50C-407E-A947-70E740481C1C}">
                  <a14:useLocalDpi xmlns:a14="http://schemas.microsoft.com/office/drawing/2010/main"/>
                </a:ext>
              </a:extLst>
            </a:blip>
            <a:stretch>
              <a:fillRect/>
            </a:stretch>
          </p:blipFill>
          <p:spPr>
            <a:xfrm>
              <a:off x="8555553" y="6572169"/>
              <a:ext cx="216000" cy="144000"/>
            </a:xfrm>
            <a:prstGeom prst="rect">
              <a:avLst/>
            </a:prstGeom>
          </p:spPr>
        </p:pic>
        <p:pic>
          <p:nvPicPr>
            <p:cNvPr id="89" name="Picture 147" descr="si.png">
              <a:extLst>
                <a:ext uri="{FF2B5EF4-FFF2-40B4-BE49-F238E27FC236}">
                  <a16:creationId xmlns:a16="http://schemas.microsoft.com/office/drawing/2014/main" id="{C70705EB-C62C-46C3-AA8F-F39363E49CB0}"/>
                </a:ext>
              </a:extLst>
            </p:cNvPr>
            <p:cNvPicPr>
              <a:picLocks noChangeAspect="1"/>
            </p:cNvPicPr>
            <p:nvPr/>
          </p:nvPicPr>
          <p:blipFill>
            <a:blip r:embed="rId29" cstate="email">
              <a:extLst>
                <a:ext uri="{28A0092B-C50C-407E-A947-70E740481C1C}">
                  <a14:useLocalDpi xmlns:a14="http://schemas.microsoft.com/office/drawing/2010/main"/>
                </a:ext>
              </a:extLst>
            </a:blip>
            <a:stretch>
              <a:fillRect/>
            </a:stretch>
          </p:blipFill>
          <p:spPr>
            <a:xfrm>
              <a:off x="8928090" y="6572513"/>
              <a:ext cx="217284" cy="143656"/>
            </a:xfrm>
            <a:prstGeom prst="rect">
              <a:avLst/>
            </a:prstGeom>
          </p:spPr>
        </p:pic>
      </p:grpSp>
      <p:pic>
        <p:nvPicPr>
          <p:cNvPr id="37" name="Picture 36"/>
          <p:cNvPicPr>
            <a:picLocks/>
          </p:cNvPicPr>
          <p:nvPr/>
        </p:nvPicPr>
        <p:blipFill>
          <a:blip r:embed="rId30" cstate="email">
            <a:extLst>
              <a:ext uri="{28A0092B-C50C-407E-A947-70E740481C1C}">
                <a14:useLocalDpi xmlns:a14="http://schemas.microsoft.com/office/drawing/2010/main"/>
              </a:ext>
            </a:extLst>
          </a:blip>
          <a:stretch>
            <a:fillRect/>
          </a:stretch>
        </p:blipFill>
        <p:spPr>
          <a:xfrm>
            <a:off x="7727487" y="-161928"/>
            <a:ext cx="1567115" cy="985500"/>
          </a:xfrm>
          <a:prstGeom prst="rect">
            <a:avLst/>
          </a:prstGeom>
        </p:spPr>
      </p:pic>
    </p:spTree>
    <p:extLst>
      <p:ext uri="{BB962C8B-B14F-4D97-AF65-F5344CB8AC3E}">
        <p14:creationId xmlns:p14="http://schemas.microsoft.com/office/powerpoint/2010/main" val="4232989330"/>
      </p:ext>
    </p:extLst>
  </p:cSld>
  <p:clrMap bg1="lt1" tx1="dk1" bg2="lt2" tx2="dk2" accent1="accent1" accent2="accent2" accent3="accent3" accent4="accent4" accent5="accent5" accent6="accent6" hlink="hlink" folHlink="folHlink"/>
  <p:sldLayoutIdLst>
    <p:sldLayoutId id="2147483991" r:id="rId1"/>
  </p:sldLayoutIdLst>
  <p:hf sldNum="0" hdr="0" dt="0"/>
  <p:txStyles>
    <p:titleStyle>
      <a:lvl1pPr algn="just" rtl="0" eaLnBrk="1" fontAlgn="base" hangingPunct="1">
        <a:spcBef>
          <a:spcPct val="0"/>
        </a:spcBef>
        <a:spcAft>
          <a:spcPct val="0"/>
        </a:spcAft>
        <a:defRPr lang="en-GB" sz="2244" b="1" dirty="0" smtClean="0">
          <a:solidFill>
            <a:srgbClr val="003249"/>
          </a:solidFill>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1587" b="1">
          <a:solidFill>
            <a:schemeClr val="bg1"/>
          </a:solidFill>
          <a:latin typeface="Verdana" pitchFamily="34" charset="0"/>
        </a:defRPr>
      </a:lvl2pPr>
      <a:lvl3pPr algn="l" rtl="0" eaLnBrk="1" fontAlgn="base" hangingPunct="1">
        <a:spcBef>
          <a:spcPct val="0"/>
        </a:spcBef>
        <a:spcAft>
          <a:spcPct val="0"/>
        </a:spcAft>
        <a:defRPr sz="1587" b="1">
          <a:solidFill>
            <a:schemeClr val="bg1"/>
          </a:solidFill>
          <a:latin typeface="Verdana" pitchFamily="34" charset="0"/>
        </a:defRPr>
      </a:lvl3pPr>
      <a:lvl4pPr algn="l" rtl="0" eaLnBrk="1" fontAlgn="base" hangingPunct="1">
        <a:spcBef>
          <a:spcPct val="0"/>
        </a:spcBef>
        <a:spcAft>
          <a:spcPct val="0"/>
        </a:spcAft>
        <a:defRPr sz="1587" b="1">
          <a:solidFill>
            <a:schemeClr val="bg1"/>
          </a:solidFill>
          <a:latin typeface="Verdana" pitchFamily="34" charset="0"/>
        </a:defRPr>
      </a:lvl4pPr>
      <a:lvl5pPr algn="l" rtl="0" eaLnBrk="1" fontAlgn="base" hangingPunct="1">
        <a:spcBef>
          <a:spcPct val="0"/>
        </a:spcBef>
        <a:spcAft>
          <a:spcPct val="0"/>
        </a:spcAft>
        <a:defRPr sz="1587" b="1">
          <a:solidFill>
            <a:schemeClr val="bg1"/>
          </a:solidFill>
          <a:latin typeface="Verdana" pitchFamily="34" charset="0"/>
        </a:defRPr>
      </a:lvl5pPr>
      <a:lvl6pPr marL="329879" algn="l" rtl="0" eaLnBrk="1" fontAlgn="base" hangingPunct="1">
        <a:spcBef>
          <a:spcPct val="0"/>
        </a:spcBef>
        <a:spcAft>
          <a:spcPct val="0"/>
        </a:spcAft>
        <a:defRPr sz="1587" b="1">
          <a:solidFill>
            <a:schemeClr val="bg1"/>
          </a:solidFill>
          <a:latin typeface="Verdana" pitchFamily="34" charset="0"/>
        </a:defRPr>
      </a:lvl6pPr>
      <a:lvl7pPr marL="659758" algn="l" rtl="0" eaLnBrk="1" fontAlgn="base" hangingPunct="1">
        <a:spcBef>
          <a:spcPct val="0"/>
        </a:spcBef>
        <a:spcAft>
          <a:spcPct val="0"/>
        </a:spcAft>
        <a:defRPr sz="1587" b="1">
          <a:solidFill>
            <a:schemeClr val="bg1"/>
          </a:solidFill>
          <a:latin typeface="Verdana" pitchFamily="34" charset="0"/>
        </a:defRPr>
      </a:lvl7pPr>
      <a:lvl8pPr marL="989638" algn="l" rtl="0" eaLnBrk="1" fontAlgn="base" hangingPunct="1">
        <a:spcBef>
          <a:spcPct val="0"/>
        </a:spcBef>
        <a:spcAft>
          <a:spcPct val="0"/>
        </a:spcAft>
        <a:defRPr sz="1587" b="1">
          <a:solidFill>
            <a:schemeClr val="bg1"/>
          </a:solidFill>
          <a:latin typeface="Verdana" pitchFamily="34" charset="0"/>
        </a:defRPr>
      </a:lvl8pPr>
      <a:lvl9pPr marL="1319517" algn="l" rtl="0" eaLnBrk="1" fontAlgn="base" hangingPunct="1">
        <a:spcBef>
          <a:spcPct val="0"/>
        </a:spcBef>
        <a:spcAft>
          <a:spcPct val="0"/>
        </a:spcAft>
        <a:defRPr sz="1587" b="1">
          <a:solidFill>
            <a:schemeClr val="bg1"/>
          </a:solidFill>
          <a:latin typeface="Verdana" pitchFamily="34" charset="0"/>
        </a:defRPr>
      </a:lvl9pPr>
    </p:titleStyle>
    <p:bodyStyle>
      <a:lvl1pPr marL="0" indent="0" algn="l" rtl="0" eaLnBrk="1" fontAlgn="base" hangingPunct="1">
        <a:lnSpc>
          <a:spcPct val="119000"/>
        </a:lnSpc>
        <a:spcBef>
          <a:spcPct val="20000"/>
        </a:spcBef>
        <a:spcAft>
          <a:spcPct val="0"/>
        </a:spcAft>
        <a:buClr>
          <a:srgbClr val="8197A6"/>
        </a:buClr>
        <a:buFont typeface="Arial" panose="020B0604020202020204" pitchFamily="34" charset="0"/>
        <a:buNone/>
        <a:defRPr lang="en-US" altLang="en-US" sz="1346" dirty="0">
          <a:solidFill>
            <a:srgbClr val="8197A6"/>
          </a:solidFill>
          <a:latin typeface="Arial" panose="020B0604020202020204" pitchFamily="34" charset="0"/>
          <a:ea typeface="MS PGothic" pitchFamily="34" charset="-128"/>
          <a:cs typeface="Arial" panose="020B0604020202020204" pitchFamily="34" charset="0"/>
        </a:defRPr>
      </a:lvl1pPr>
      <a:lvl2pPr marL="584432" indent="0" algn="l" rtl="0" eaLnBrk="1" fontAlgn="base" hangingPunct="1">
        <a:lnSpc>
          <a:spcPct val="119000"/>
        </a:lnSpc>
        <a:spcBef>
          <a:spcPct val="20000"/>
        </a:spcBef>
        <a:spcAft>
          <a:spcPct val="0"/>
        </a:spcAft>
        <a:buClr>
          <a:schemeClr val="accent1"/>
        </a:buClr>
        <a:buFont typeface="Verdana" pitchFamily="34" charset="0"/>
        <a:buNone/>
        <a:defRPr lang="en-US" altLang="en-US" sz="1346" dirty="0">
          <a:solidFill>
            <a:srgbClr val="8197A6"/>
          </a:solidFill>
          <a:latin typeface="Arial" panose="020B0604020202020204" pitchFamily="34" charset="0"/>
          <a:ea typeface="MS PGothic" pitchFamily="34" charset="-128"/>
          <a:cs typeface="Arial" panose="020B0604020202020204" pitchFamily="34" charset="0"/>
        </a:defRPr>
      </a:lvl2pPr>
      <a:lvl3pPr marL="1015613" indent="0" algn="l" rtl="0" eaLnBrk="1" fontAlgn="base" hangingPunct="1">
        <a:lnSpc>
          <a:spcPct val="119000"/>
        </a:lnSpc>
        <a:spcBef>
          <a:spcPct val="20000"/>
        </a:spcBef>
        <a:spcAft>
          <a:spcPct val="0"/>
        </a:spcAft>
        <a:buClr>
          <a:schemeClr val="accent1"/>
        </a:buClr>
        <a:buFont typeface="Verdana" pitchFamily="34" charset="0"/>
        <a:buNone/>
        <a:defRPr lang="en-US" altLang="en-US" sz="1346" dirty="0">
          <a:solidFill>
            <a:srgbClr val="8197A6"/>
          </a:solidFill>
          <a:latin typeface="Arial" panose="020B0604020202020204" pitchFamily="34" charset="0"/>
          <a:ea typeface="MS PGothic" pitchFamily="34" charset="-128"/>
          <a:cs typeface="Arial" panose="020B0604020202020204" pitchFamily="34" charset="0"/>
        </a:defRPr>
      </a:lvl3pPr>
      <a:lvl4pPr marL="1446794" indent="0" algn="l" rtl="0" eaLnBrk="1" fontAlgn="base" hangingPunct="1">
        <a:lnSpc>
          <a:spcPct val="119000"/>
        </a:lnSpc>
        <a:spcBef>
          <a:spcPct val="20000"/>
        </a:spcBef>
        <a:spcAft>
          <a:spcPct val="0"/>
        </a:spcAft>
        <a:buClr>
          <a:schemeClr val="accent1"/>
        </a:buClr>
        <a:buFont typeface="Verdana" pitchFamily="34" charset="0"/>
        <a:buNone/>
        <a:defRPr lang="en-US" altLang="en-US" sz="1346" dirty="0">
          <a:solidFill>
            <a:srgbClr val="8197A6"/>
          </a:solidFill>
          <a:latin typeface="Arial" charset="0"/>
          <a:ea typeface="MS PGothic" pitchFamily="34" charset="-128"/>
          <a:cs typeface="Arial" charset="0"/>
        </a:defRPr>
      </a:lvl4pPr>
      <a:lvl5pPr marL="1877974" indent="0" algn="l" rtl="0" eaLnBrk="1" fontAlgn="base" hangingPunct="1">
        <a:lnSpc>
          <a:spcPct val="119000"/>
        </a:lnSpc>
        <a:spcBef>
          <a:spcPct val="20000"/>
        </a:spcBef>
        <a:spcAft>
          <a:spcPct val="0"/>
        </a:spcAft>
        <a:buClr>
          <a:schemeClr val="accent1"/>
        </a:buClr>
        <a:buFont typeface="Verdana" pitchFamily="34" charset="0"/>
        <a:buNone/>
        <a:defRPr lang="en-GB" altLang="en-US" sz="1346" dirty="0">
          <a:solidFill>
            <a:srgbClr val="8197A6"/>
          </a:solidFill>
          <a:latin typeface="Arial" charset="0"/>
          <a:ea typeface="MS PGothic" pitchFamily="34" charset="-128"/>
          <a:cs typeface="Arial" charset="0"/>
        </a:defRPr>
      </a:lvl5pPr>
      <a:lvl6pPr marL="2510748" indent="-302389" algn="l" rtl="0" eaLnBrk="1" fontAlgn="base" hangingPunct="1">
        <a:lnSpc>
          <a:spcPct val="119000"/>
        </a:lnSpc>
        <a:spcBef>
          <a:spcPct val="20000"/>
        </a:spcBef>
        <a:spcAft>
          <a:spcPct val="0"/>
        </a:spcAft>
        <a:buClr>
          <a:schemeClr val="accent1"/>
        </a:buClr>
        <a:buFont typeface="Verdana" pitchFamily="34" charset="0"/>
        <a:buChar char="–"/>
        <a:defRPr sz="1154">
          <a:solidFill>
            <a:schemeClr val="bg2"/>
          </a:solidFill>
          <a:latin typeface="+mn-lt"/>
        </a:defRPr>
      </a:lvl6pPr>
      <a:lvl7pPr marL="2840627" indent="-302389" algn="l" rtl="0" eaLnBrk="1" fontAlgn="base" hangingPunct="1">
        <a:lnSpc>
          <a:spcPct val="119000"/>
        </a:lnSpc>
        <a:spcBef>
          <a:spcPct val="20000"/>
        </a:spcBef>
        <a:spcAft>
          <a:spcPct val="0"/>
        </a:spcAft>
        <a:buClr>
          <a:schemeClr val="accent1"/>
        </a:buClr>
        <a:buFont typeface="Verdana" pitchFamily="34" charset="0"/>
        <a:buChar char="–"/>
        <a:defRPr sz="1154">
          <a:solidFill>
            <a:schemeClr val="bg2"/>
          </a:solidFill>
          <a:latin typeface="+mn-lt"/>
        </a:defRPr>
      </a:lvl7pPr>
      <a:lvl8pPr marL="3170506" indent="-302389" algn="l" rtl="0" eaLnBrk="1" fontAlgn="base" hangingPunct="1">
        <a:lnSpc>
          <a:spcPct val="119000"/>
        </a:lnSpc>
        <a:spcBef>
          <a:spcPct val="20000"/>
        </a:spcBef>
        <a:spcAft>
          <a:spcPct val="0"/>
        </a:spcAft>
        <a:buClr>
          <a:schemeClr val="accent1"/>
        </a:buClr>
        <a:buFont typeface="Verdana" pitchFamily="34" charset="0"/>
        <a:buChar char="–"/>
        <a:defRPr sz="1154">
          <a:solidFill>
            <a:schemeClr val="bg2"/>
          </a:solidFill>
          <a:latin typeface="+mn-lt"/>
        </a:defRPr>
      </a:lvl8pPr>
      <a:lvl9pPr marL="3500386" indent="-302389" algn="l" rtl="0" eaLnBrk="1" fontAlgn="base" hangingPunct="1">
        <a:lnSpc>
          <a:spcPct val="119000"/>
        </a:lnSpc>
        <a:spcBef>
          <a:spcPct val="20000"/>
        </a:spcBef>
        <a:spcAft>
          <a:spcPct val="0"/>
        </a:spcAft>
        <a:buClr>
          <a:schemeClr val="accent1"/>
        </a:buClr>
        <a:buFont typeface="Verdana" pitchFamily="34" charset="0"/>
        <a:buChar char="–"/>
        <a:defRPr sz="1154">
          <a:solidFill>
            <a:schemeClr val="bg2"/>
          </a:solidFill>
          <a:latin typeface="+mn-lt"/>
        </a:defRPr>
      </a:lvl9pPr>
    </p:bodyStyle>
    <p:otherStyle>
      <a:defPPr>
        <a:defRPr lang="en-US"/>
      </a:defPPr>
      <a:lvl1pPr marL="0" algn="l" defTabSz="659758" rtl="0" eaLnBrk="1" latinLnBrk="0" hangingPunct="1">
        <a:defRPr sz="1299" kern="1200">
          <a:solidFill>
            <a:schemeClr val="tx1"/>
          </a:solidFill>
          <a:latin typeface="+mn-lt"/>
          <a:ea typeface="+mn-ea"/>
          <a:cs typeface="+mn-cs"/>
        </a:defRPr>
      </a:lvl1pPr>
      <a:lvl2pPr marL="329879" algn="l" defTabSz="659758" rtl="0" eaLnBrk="1" latinLnBrk="0" hangingPunct="1">
        <a:defRPr sz="1299" kern="1200">
          <a:solidFill>
            <a:schemeClr val="tx1"/>
          </a:solidFill>
          <a:latin typeface="+mn-lt"/>
          <a:ea typeface="+mn-ea"/>
          <a:cs typeface="+mn-cs"/>
        </a:defRPr>
      </a:lvl2pPr>
      <a:lvl3pPr marL="659758" algn="l" defTabSz="659758" rtl="0" eaLnBrk="1" latinLnBrk="0" hangingPunct="1">
        <a:defRPr sz="1299" kern="1200">
          <a:solidFill>
            <a:schemeClr val="tx1"/>
          </a:solidFill>
          <a:latin typeface="+mn-lt"/>
          <a:ea typeface="+mn-ea"/>
          <a:cs typeface="+mn-cs"/>
        </a:defRPr>
      </a:lvl3pPr>
      <a:lvl4pPr marL="989638" algn="l" defTabSz="659758" rtl="0" eaLnBrk="1" latinLnBrk="0" hangingPunct="1">
        <a:defRPr sz="1299" kern="1200">
          <a:solidFill>
            <a:schemeClr val="tx1"/>
          </a:solidFill>
          <a:latin typeface="+mn-lt"/>
          <a:ea typeface="+mn-ea"/>
          <a:cs typeface="+mn-cs"/>
        </a:defRPr>
      </a:lvl4pPr>
      <a:lvl5pPr marL="1319517" algn="l" defTabSz="659758" rtl="0" eaLnBrk="1" latinLnBrk="0" hangingPunct="1">
        <a:defRPr sz="1299" kern="1200">
          <a:solidFill>
            <a:schemeClr val="tx1"/>
          </a:solidFill>
          <a:latin typeface="+mn-lt"/>
          <a:ea typeface="+mn-ea"/>
          <a:cs typeface="+mn-cs"/>
        </a:defRPr>
      </a:lvl5pPr>
      <a:lvl6pPr marL="1649397" algn="l" defTabSz="659758" rtl="0" eaLnBrk="1" latinLnBrk="0" hangingPunct="1">
        <a:defRPr sz="1299" kern="1200">
          <a:solidFill>
            <a:schemeClr val="tx1"/>
          </a:solidFill>
          <a:latin typeface="+mn-lt"/>
          <a:ea typeface="+mn-ea"/>
          <a:cs typeface="+mn-cs"/>
        </a:defRPr>
      </a:lvl6pPr>
      <a:lvl7pPr marL="1979276" algn="l" defTabSz="659758" rtl="0" eaLnBrk="1" latinLnBrk="0" hangingPunct="1">
        <a:defRPr sz="1299" kern="1200">
          <a:solidFill>
            <a:schemeClr val="tx1"/>
          </a:solidFill>
          <a:latin typeface="+mn-lt"/>
          <a:ea typeface="+mn-ea"/>
          <a:cs typeface="+mn-cs"/>
        </a:defRPr>
      </a:lvl7pPr>
      <a:lvl8pPr marL="2309155" algn="l" defTabSz="659758" rtl="0" eaLnBrk="1" latinLnBrk="0" hangingPunct="1">
        <a:defRPr sz="1299" kern="1200">
          <a:solidFill>
            <a:schemeClr val="tx1"/>
          </a:solidFill>
          <a:latin typeface="+mn-lt"/>
          <a:ea typeface="+mn-ea"/>
          <a:cs typeface="+mn-cs"/>
        </a:defRPr>
      </a:lvl8pPr>
      <a:lvl9pPr marL="2639035" algn="l" defTabSz="659758" rtl="0" eaLnBrk="1" latinLnBrk="0" hangingPunct="1">
        <a:defRPr sz="12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5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Text Box DG">
            <a:extLst>
              <a:ext uri="{FF2B5EF4-FFF2-40B4-BE49-F238E27FC236}">
                <a16:creationId xmlns:a16="http://schemas.microsoft.com/office/drawing/2014/main" id="{9E541D73-6D1F-4AA4-A38D-2AF93BC764AE}"/>
              </a:ext>
            </a:extLst>
          </p:cNvPr>
          <p:cNvSpPr txBox="1">
            <a:spLocks noChangeArrowheads="1"/>
          </p:cNvSpPr>
          <p:nvPr/>
        </p:nvSpPr>
        <p:spPr bwMode="auto">
          <a:xfrm>
            <a:off x="578254" y="335756"/>
            <a:ext cx="5016673" cy="181140"/>
          </a:xfrm>
          <a:prstGeom prst="rect">
            <a:avLst/>
          </a:prstGeom>
          <a:noFill/>
          <a:ln>
            <a:noFill/>
          </a:ln>
          <a:effectLst/>
        </p:spPr>
        <p:txBody>
          <a:bodyPr>
            <a:spAutoFit/>
          </a:bodyPr>
          <a:lstStyle/>
          <a:p>
            <a:pPr eaLnBrk="1" hangingPunct="1">
              <a:spcBef>
                <a:spcPct val="50000"/>
              </a:spcBef>
              <a:defRPr/>
            </a:pPr>
            <a:endParaRPr lang="en-GB" sz="577" dirty="0"/>
          </a:p>
        </p:txBody>
      </p:sp>
      <p:sp>
        <p:nvSpPr>
          <p:cNvPr id="3075" name="Rectangle 6">
            <a:extLst>
              <a:ext uri="{FF2B5EF4-FFF2-40B4-BE49-F238E27FC236}">
                <a16:creationId xmlns:a16="http://schemas.microsoft.com/office/drawing/2014/main" id="{D570C996-6C2D-42FC-B34D-E259C5CFD62D}"/>
              </a:ext>
            </a:extLst>
          </p:cNvPr>
          <p:cNvSpPr>
            <a:spLocks noGrp="1" noChangeArrowheads="1"/>
          </p:cNvSpPr>
          <p:nvPr>
            <p:ph type="title"/>
          </p:nvPr>
        </p:nvSpPr>
        <p:spPr bwMode="auto">
          <a:xfrm>
            <a:off x="161484" y="109771"/>
            <a:ext cx="7561224" cy="437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en-GB" altLang="en-US"/>
              <a:t>CLICK TO EDIT MASTER TITLE STYLE</a:t>
            </a:r>
          </a:p>
        </p:txBody>
      </p:sp>
      <p:sp>
        <p:nvSpPr>
          <p:cNvPr id="3076" name="Rectangle 2">
            <a:extLst>
              <a:ext uri="{FF2B5EF4-FFF2-40B4-BE49-F238E27FC236}">
                <a16:creationId xmlns:a16="http://schemas.microsoft.com/office/drawing/2014/main" id="{FC0B1E88-8E05-4117-A917-A1968C7B1582}"/>
              </a:ext>
            </a:extLst>
          </p:cNvPr>
          <p:cNvSpPr>
            <a:spLocks noGrp="1" noChangeArrowheads="1"/>
          </p:cNvSpPr>
          <p:nvPr>
            <p:ph type="body" idx="1"/>
          </p:nvPr>
        </p:nvSpPr>
        <p:spPr bwMode="auto">
          <a:xfrm>
            <a:off x="163859" y="661987"/>
            <a:ext cx="8799660" cy="399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67" name="Text Box DG">
            <a:extLst>
              <a:ext uri="{FF2B5EF4-FFF2-40B4-BE49-F238E27FC236}">
                <a16:creationId xmlns:a16="http://schemas.microsoft.com/office/drawing/2014/main" id="{D2DC4CCD-0740-460E-BF02-77D04522C37A}"/>
              </a:ext>
            </a:extLst>
          </p:cNvPr>
          <p:cNvSpPr txBox="1">
            <a:spLocks noChangeArrowheads="1"/>
          </p:cNvSpPr>
          <p:nvPr/>
        </p:nvSpPr>
        <p:spPr bwMode="auto">
          <a:xfrm>
            <a:off x="578254" y="335756"/>
            <a:ext cx="5016673" cy="181140"/>
          </a:xfrm>
          <a:prstGeom prst="rect">
            <a:avLst/>
          </a:prstGeom>
          <a:noFill/>
          <a:ln>
            <a:noFill/>
          </a:ln>
          <a:effectLst/>
        </p:spPr>
        <p:txBody>
          <a:bodyPr>
            <a:spAutoFit/>
          </a:bodyPr>
          <a:lstStyle/>
          <a:p>
            <a:pPr eaLnBrk="1" hangingPunct="1">
              <a:spcBef>
                <a:spcPct val="50000"/>
              </a:spcBef>
              <a:defRPr/>
            </a:pPr>
            <a:endParaRPr lang="en-GB" sz="577" dirty="0"/>
          </a:p>
        </p:txBody>
      </p:sp>
      <p:sp>
        <p:nvSpPr>
          <p:cNvPr id="3078" name="Text Box 38">
            <a:extLst>
              <a:ext uri="{FF2B5EF4-FFF2-40B4-BE49-F238E27FC236}">
                <a16:creationId xmlns:a16="http://schemas.microsoft.com/office/drawing/2014/main" id="{9229DF3A-FB52-4684-A5C2-A5C99F6041E2}"/>
              </a:ext>
            </a:extLst>
          </p:cNvPr>
          <p:cNvSpPr txBox="1">
            <a:spLocks noChangeArrowheads="1"/>
          </p:cNvSpPr>
          <p:nvPr/>
        </p:nvSpPr>
        <p:spPr bwMode="auto">
          <a:xfrm>
            <a:off x="165046" y="4651772"/>
            <a:ext cx="113173" cy="184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50000"/>
              </a:spcBef>
            </a:pPr>
            <a:r>
              <a:rPr lang="en-GB" altLang="en-US" sz="598">
                <a:solidFill>
                  <a:srgbClr val="8197A6"/>
                </a:solidFill>
                <a:latin typeface="Arial" panose="020B0604020202020204" pitchFamily="34" charset="0"/>
                <a:cs typeface="Arial" panose="020B0604020202020204" pitchFamily="34" charset="0"/>
              </a:rPr>
              <a:t> </a:t>
            </a:r>
          </a:p>
        </p:txBody>
      </p:sp>
      <p:sp>
        <p:nvSpPr>
          <p:cNvPr id="3079" name="Text Box 34">
            <a:extLst>
              <a:ext uri="{FF2B5EF4-FFF2-40B4-BE49-F238E27FC236}">
                <a16:creationId xmlns:a16="http://schemas.microsoft.com/office/drawing/2014/main" id="{606C3E97-5A25-49E6-B6EF-6892F202AB54}"/>
              </a:ext>
            </a:extLst>
          </p:cNvPr>
          <p:cNvSpPr txBox="1">
            <a:spLocks noChangeArrowheads="1"/>
          </p:cNvSpPr>
          <p:nvPr/>
        </p:nvSpPr>
        <p:spPr bwMode="auto">
          <a:xfrm>
            <a:off x="8713557" y="4651772"/>
            <a:ext cx="228589" cy="18434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0">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r" eaLnBrk="1" hangingPunct="1">
              <a:spcBef>
                <a:spcPct val="50000"/>
              </a:spcBef>
            </a:pPr>
            <a:r>
              <a:rPr lang="en-GB" altLang="en-US" sz="598" noProof="1">
                <a:solidFill>
                  <a:schemeClr val="bg1"/>
                </a:solidFill>
                <a:latin typeface="Arial" panose="020B0604020202020204" pitchFamily="34" charset="0"/>
                <a:cs typeface="Arial" panose="020B0604020202020204" pitchFamily="34" charset="0"/>
              </a:rPr>
              <a:t>  </a:t>
            </a:r>
            <a:fld id="{0AEF5B6A-433E-4CF4-A2FD-67F73F4DB0AE}" type="slidenum">
              <a:rPr altLang="en-US" sz="598" noProof="1">
                <a:solidFill>
                  <a:srgbClr val="8197A6"/>
                </a:solidFill>
                <a:latin typeface="Arial" panose="020B0604020202020204" pitchFamily="34" charset="0"/>
                <a:cs typeface="Arial" panose="020B0604020202020204" pitchFamily="34" charset="0"/>
              </a:rPr>
              <a:pPr algn="r" eaLnBrk="1" hangingPunct="1">
                <a:spcBef>
                  <a:spcPct val="50000"/>
                </a:spcBef>
              </a:pPr>
              <a:t>‹#›</a:t>
            </a:fld>
            <a:endParaRPr lang="en-GB" altLang="en-US" sz="598" noProof="1">
              <a:solidFill>
                <a:srgbClr val="8197A6"/>
              </a:solidFill>
              <a:latin typeface="Arial" panose="020B0604020202020204" pitchFamily="34" charset="0"/>
              <a:cs typeface="Arial" panose="020B0604020202020204" pitchFamily="34" charset="0"/>
            </a:endParaRPr>
          </a:p>
        </p:txBody>
      </p:sp>
      <p:pic>
        <p:nvPicPr>
          <p:cNvPr id="3080" name="Picture 37">
            <a:extLst>
              <a:ext uri="{FF2B5EF4-FFF2-40B4-BE49-F238E27FC236}">
                <a16:creationId xmlns:a16="http://schemas.microsoft.com/office/drawing/2014/main" id="{9A406C4A-BF6B-4ED4-BE88-4CDA7EEBB45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35770" y="4939904"/>
            <a:ext cx="1225374" cy="78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93">
            <a:extLst>
              <a:ext uri="{FF2B5EF4-FFF2-40B4-BE49-F238E27FC236}">
                <a16:creationId xmlns:a16="http://schemas.microsoft.com/office/drawing/2014/main" id="{1635FA8B-8588-4AF2-90D1-F2DAF5B6EA73}"/>
              </a:ext>
            </a:extLst>
          </p:cNvPr>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727458" y="-161925"/>
            <a:ext cx="1567339"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Picture 36">
            <a:extLst>
              <a:ext uri="{FF2B5EF4-FFF2-40B4-BE49-F238E27FC236}">
                <a16:creationId xmlns:a16="http://schemas.microsoft.com/office/drawing/2014/main" id="{B3611893-BA51-4118-9CD6-5E30C778077B}"/>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499" y="4868466"/>
            <a:ext cx="7618219"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3357181"/>
      </p:ext>
    </p:extLst>
  </p:cSld>
  <p:clrMap bg1="lt1" tx1="dk1" bg2="lt2" tx2="dk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 id="2147484002" r:id="rId10"/>
    <p:sldLayoutId id="2147484003" r:id="rId11"/>
    <p:sldLayoutId id="2147484004" r:id="rId12"/>
  </p:sldLayoutIdLst>
  <p:hf sldNum="0" hdr="0" dt="0"/>
  <p:txStyles>
    <p:titleStyle>
      <a:lvl1pPr algn="just" rtl="0" eaLnBrk="0" fontAlgn="base" hangingPunct="0">
        <a:spcBef>
          <a:spcPct val="0"/>
        </a:spcBef>
        <a:spcAft>
          <a:spcPct val="0"/>
        </a:spcAft>
        <a:defRPr lang="en-GB" sz="2244" b="1" dirty="0">
          <a:solidFill>
            <a:srgbClr val="003249"/>
          </a:solidFill>
          <a:latin typeface="Arial" panose="020B0604020202020204" pitchFamily="34" charset="0"/>
          <a:ea typeface="+mj-ea"/>
          <a:cs typeface="Arial" panose="020B0604020202020204" pitchFamily="34" charset="0"/>
        </a:defRPr>
      </a:lvl1pPr>
      <a:lvl2pPr algn="just" rtl="0" eaLnBrk="0" fontAlgn="base" hangingPunct="0">
        <a:spcBef>
          <a:spcPct val="0"/>
        </a:spcBef>
        <a:spcAft>
          <a:spcPct val="0"/>
        </a:spcAft>
        <a:defRPr sz="2244" b="1">
          <a:solidFill>
            <a:srgbClr val="003249"/>
          </a:solidFill>
          <a:latin typeface="Arial" panose="020B0604020202020204" pitchFamily="34" charset="0"/>
          <a:cs typeface="Arial" panose="020B0604020202020204" pitchFamily="34" charset="0"/>
        </a:defRPr>
      </a:lvl2pPr>
      <a:lvl3pPr algn="just" rtl="0" eaLnBrk="0" fontAlgn="base" hangingPunct="0">
        <a:spcBef>
          <a:spcPct val="0"/>
        </a:spcBef>
        <a:spcAft>
          <a:spcPct val="0"/>
        </a:spcAft>
        <a:defRPr sz="2244" b="1">
          <a:solidFill>
            <a:srgbClr val="003249"/>
          </a:solidFill>
          <a:latin typeface="Arial" panose="020B0604020202020204" pitchFamily="34" charset="0"/>
          <a:cs typeface="Arial" panose="020B0604020202020204" pitchFamily="34" charset="0"/>
        </a:defRPr>
      </a:lvl3pPr>
      <a:lvl4pPr algn="just" rtl="0" eaLnBrk="0" fontAlgn="base" hangingPunct="0">
        <a:spcBef>
          <a:spcPct val="0"/>
        </a:spcBef>
        <a:spcAft>
          <a:spcPct val="0"/>
        </a:spcAft>
        <a:defRPr sz="2244" b="1">
          <a:solidFill>
            <a:srgbClr val="003249"/>
          </a:solidFill>
          <a:latin typeface="Arial" panose="020B0604020202020204" pitchFamily="34" charset="0"/>
          <a:cs typeface="Arial" panose="020B0604020202020204" pitchFamily="34" charset="0"/>
        </a:defRPr>
      </a:lvl4pPr>
      <a:lvl5pPr algn="just" rtl="0" eaLnBrk="0" fontAlgn="base" hangingPunct="0">
        <a:spcBef>
          <a:spcPct val="0"/>
        </a:spcBef>
        <a:spcAft>
          <a:spcPct val="0"/>
        </a:spcAft>
        <a:defRPr sz="2244" b="1">
          <a:solidFill>
            <a:srgbClr val="003249"/>
          </a:solidFill>
          <a:latin typeface="Arial" panose="020B0604020202020204" pitchFamily="34" charset="0"/>
          <a:cs typeface="Arial" panose="020B0604020202020204" pitchFamily="34" charset="0"/>
        </a:defRPr>
      </a:lvl5pPr>
      <a:lvl6pPr marL="329879" algn="l" rtl="0" fontAlgn="base">
        <a:spcBef>
          <a:spcPct val="0"/>
        </a:spcBef>
        <a:spcAft>
          <a:spcPct val="0"/>
        </a:spcAft>
        <a:defRPr sz="1587" b="1">
          <a:solidFill>
            <a:schemeClr val="bg1"/>
          </a:solidFill>
          <a:latin typeface="Verdana" pitchFamily="34" charset="0"/>
        </a:defRPr>
      </a:lvl6pPr>
      <a:lvl7pPr marL="659758" algn="l" rtl="0" fontAlgn="base">
        <a:spcBef>
          <a:spcPct val="0"/>
        </a:spcBef>
        <a:spcAft>
          <a:spcPct val="0"/>
        </a:spcAft>
        <a:defRPr sz="1587" b="1">
          <a:solidFill>
            <a:schemeClr val="bg1"/>
          </a:solidFill>
          <a:latin typeface="Verdana" pitchFamily="34" charset="0"/>
        </a:defRPr>
      </a:lvl7pPr>
      <a:lvl8pPr marL="989638" algn="l" rtl="0" fontAlgn="base">
        <a:spcBef>
          <a:spcPct val="0"/>
        </a:spcBef>
        <a:spcAft>
          <a:spcPct val="0"/>
        </a:spcAft>
        <a:defRPr sz="1587" b="1">
          <a:solidFill>
            <a:schemeClr val="bg1"/>
          </a:solidFill>
          <a:latin typeface="Verdana" pitchFamily="34" charset="0"/>
        </a:defRPr>
      </a:lvl8pPr>
      <a:lvl9pPr marL="1319517" algn="l" rtl="0" fontAlgn="base">
        <a:spcBef>
          <a:spcPct val="0"/>
        </a:spcBef>
        <a:spcAft>
          <a:spcPct val="0"/>
        </a:spcAft>
        <a:defRPr sz="1587" b="1">
          <a:solidFill>
            <a:schemeClr val="bg1"/>
          </a:solidFill>
          <a:latin typeface="Verdana" pitchFamily="34" charset="0"/>
        </a:defRPr>
      </a:lvl9pPr>
    </p:titleStyle>
    <p:bodyStyle>
      <a:lvl1pPr algn="l" rtl="0" eaLnBrk="0" fontAlgn="base" hangingPunct="0">
        <a:lnSpc>
          <a:spcPct val="119000"/>
        </a:lnSpc>
        <a:spcBef>
          <a:spcPct val="20000"/>
        </a:spcBef>
        <a:spcAft>
          <a:spcPct val="0"/>
        </a:spcAft>
        <a:buClr>
          <a:srgbClr val="8197A6"/>
        </a:buClr>
        <a:buFont typeface="Arial" panose="020B0604020202020204" pitchFamily="34" charset="0"/>
        <a:defRPr lang="en-US" altLang="en-US" dirty="0">
          <a:solidFill>
            <a:srgbClr val="8197A6"/>
          </a:solidFill>
          <a:latin typeface="Arial" panose="020B0604020202020204" pitchFamily="34" charset="0"/>
          <a:ea typeface="MS PGothic" pitchFamily="34" charset="-128"/>
          <a:cs typeface="Arial" panose="020B0604020202020204" pitchFamily="34" charset="0"/>
        </a:defRPr>
      </a:lvl1pPr>
      <a:lvl2pPr marL="584225" algn="l" rtl="0" eaLnBrk="0" fontAlgn="base" hangingPunct="0">
        <a:lnSpc>
          <a:spcPct val="119000"/>
        </a:lnSpc>
        <a:spcBef>
          <a:spcPct val="20000"/>
        </a:spcBef>
        <a:spcAft>
          <a:spcPct val="0"/>
        </a:spcAft>
        <a:buClr>
          <a:schemeClr val="accent1"/>
        </a:buClr>
        <a:buFont typeface="Verdana" panose="020B0604030504040204" pitchFamily="34" charset="0"/>
        <a:defRPr lang="en-US" altLang="en-US" dirty="0">
          <a:solidFill>
            <a:srgbClr val="8197A6"/>
          </a:solidFill>
          <a:latin typeface="Arial" panose="020B0604020202020204" pitchFamily="34" charset="0"/>
          <a:ea typeface="MS PGothic" pitchFamily="34" charset="-128"/>
          <a:cs typeface="Arial" panose="020B0604020202020204" pitchFamily="34" charset="0"/>
        </a:defRPr>
      </a:lvl2pPr>
      <a:lvl3pPr marL="1015270" algn="l" rtl="0" eaLnBrk="0" fontAlgn="base" hangingPunct="0">
        <a:lnSpc>
          <a:spcPct val="119000"/>
        </a:lnSpc>
        <a:spcBef>
          <a:spcPct val="20000"/>
        </a:spcBef>
        <a:spcAft>
          <a:spcPct val="0"/>
        </a:spcAft>
        <a:buClr>
          <a:schemeClr val="accent1"/>
        </a:buClr>
        <a:buFont typeface="Verdana" panose="020B0604030504040204" pitchFamily="34" charset="0"/>
        <a:defRPr lang="en-US" altLang="en-US" dirty="0">
          <a:solidFill>
            <a:srgbClr val="8197A6"/>
          </a:solidFill>
          <a:latin typeface="Arial" panose="020B0604020202020204" pitchFamily="34" charset="0"/>
          <a:ea typeface="MS PGothic" pitchFamily="34" charset="-128"/>
          <a:cs typeface="Arial" panose="020B0604020202020204" pitchFamily="34" charset="0"/>
        </a:defRPr>
      </a:lvl3pPr>
      <a:lvl4pPr marL="1446314" algn="l" rtl="0" eaLnBrk="0" fontAlgn="base" hangingPunct="0">
        <a:lnSpc>
          <a:spcPct val="119000"/>
        </a:lnSpc>
        <a:spcBef>
          <a:spcPct val="20000"/>
        </a:spcBef>
        <a:spcAft>
          <a:spcPct val="0"/>
        </a:spcAft>
        <a:buClr>
          <a:schemeClr val="accent1"/>
        </a:buClr>
        <a:buFont typeface="Verdana" panose="020B0604030504040204" pitchFamily="34" charset="0"/>
        <a:defRPr lang="en-US" altLang="en-US" dirty="0">
          <a:solidFill>
            <a:srgbClr val="8197A6"/>
          </a:solidFill>
          <a:latin typeface="Arial" charset="0"/>
          <a:ea typeface="MS PGothic" pitchFamily="34" charset="-128"/>
          <a:cs typeface="Arial" charset="0"/>
        </a:defRPr>
      </a:lvl4pPr>
      <a:lvl5pPr marL="1877359" algn="l" rtl="0" eaLnBrk="0" fontAlgn="base" hangingPunct="0">
        <a:lnSpc>
          <a:spcPct val="119000"/>
        </a:lnSpc>
        <a:spcBef>
          <a:spcPct val="20000"/>
        </a:spcBef>
        <a:spcAft>
          <a:spcPct val="0"/>
        </a:spcAft>
        <a:buClr>
          <a:schemeClr val="accent1"/>
        </a:buClr>
        <a:buFont typeface="Verdana" panose="020B0604030504040204" pitchFamily="34" charset="0"/>
        <a:defRPr lang="en-GB" altLang="en-US" dirty="0">
          <a:solidFill>
            <a:srgbClr val="8197A6"/>
          </a:solidFill>
          <a:latin typeface="Arial" charset="0"/>
          <a:ea typeface="MS PGothic" pitchFamily="34" charset="-128"/>
          <a:cs typeface="Arial" charset="0"/>
        </a:defRPr>
      </a:lvl5pPr>
      <a:lvl6pPr marL="2510748" indent="-302389" algn="l" rtl="0" fontAlgn="base">
        <a:lnSpc>
          <a:spcPct val="119000"/>
        </a:lnSpc>
        <a:spcBef>
          <a:spcPct val="20000"/>
        </a:spcBef>
        <a:spcAft>
          <a:spcPct val="0"/>
        </a:spcAft>
        <a:buClr>
          <a:schemeClr val="accent1"/>
        </a:buClr>
        <a:buFont typeface="Verdana" pitchFamily="34" charset="0"/>
        <a:buChar char="–"/>
        <a:defRPr sz="1154">
          <a:solidFill>
            <a:schemeClr val="bg2"/>
          </a:solidFill>
          <a:latin typeface="+mn-lt"/>
        </a:defRPr>
      </a:lvl6pPr>
      <a:lvl7pPr marL="2840627" indent="-302389" algn="l" rtl="0" fontAlgn="base">
        <a:lnSpc>
          <a:spcPct val="119000"/>
        </a:lnSpc>
        <a:spcBef>
          <a:spcPct val="20000"/>
        </a:spcBef>
        <a:spcAft>
          <a:spcPct val="0"/>
        </a:spcAft>
        <a:buClr>
          <a:schemeClr val="accent1"/>
        </a:buClr>
        <a:buFont typeface="Verdana" pitchFamily="34" charset="0"/>
        <a:buChar char="–"/>
        <a:defRPr sz="1154">
          <a:solidFill>
            <a:schemeClr val="bg2"/>
          </a:solidFill>
          <a:latin typeface="+mn-lt"/>
        </a:defRPr>
      </a:lvl7pPr>
      <a:lvl8pPr marL="3170506" indent="-302389" algn="l" rtl="0" fontAlgn="base">
        <a:lnSpc>
          <a:spcPct val="119000"/>
        </a:lnSpc>
        <a:spcBef>
          <a:spcPct val="20000"/>
        </a:spcBef>
        <a:spcAft>
          <a:spcPct val="0"/>
        </a:spcAft>
        <a:buClr>
          <a:schemeClr val="accent1"/>
        </a:buClr>
        <a:buFont typeface="Verdana" pitchFamily="34" charset="0"/>
        <a:buChar char="–"/>
        <a:defRPr sz="1154">
          <a:solidFill>
            <a:schemeClr val="bg2"/>
          </a:solidFill>
          <a:latin typeface="+mn-lt"/>
        </a:defRPr>
      </a:lvl8pPr>
      <a:lvl9pPr marL="3500386" indent="-302389" algn="l" rtl="0" fontAlgn="base">
        <a:lnSpc>
          <a:spcPct val="119000"/>
        </a:lnSpc>
        <a:spcBef>
          <a:spcPct val="20000"/>
        </a:spcBef>
        <a:spcAft>
          <a:spcPct val="0"/>
        </a:spcAft>
        <a:buClr>
          <a:schemeClr val="accent1"/>
        </a:buClr>
        <a:buFont typeface="Verdana" pitchFamily="34" charset="0"/>
        <a:buChar char="–"/>
        <a:defRPr sz="1154">
          <a:solidFill>
            <a:schemeClr val="bg2"/>
          </a:solidFill>
          <a:latin typeface="+mn-lt"/>
        </a:defRPr>
      </a:lvl9pPr>
    </p:bodyStyle>
    <p:otherStyle>
      <a:defPPr>
        <a:defRPr lang="en-US"/>
      </a:defPPr>
      <a:lvl1pPr marL="0" algn="l" defTabSz="659758" rtl="0" eaLnBrk="1" latinLnBrk="0" hangingPunct="1">
        <a:defRPr sz="1299" kern="1200">
          <a:solidFill>
            <a:schemeClr val="tx1"/>
          </a:solidFill>
          <a:latin typeface="+mn-lt"/>
          <a:ea typeface="+mn-ea"/>
          <a:cs typeface="+mn-cs"/>
        </a:defRPr>
      </a:lvl1pPr>
      <a:lvl2pPr marL="329879" algn="l" defTabSz="659758" rtl="0" eaLnBrk="1" latinLnBrk="0" hangingPunct="1">
        <a:defRPr sz="1299" kern="1200">
          <a:solidFill>
            <a:schemeClr val="tx1"/>
          </a:solidFill>
          <a:latin typeface="+mn-lt"/>
          <a:ea typeface="+mn-ea"/>
          <a:cs typeface="+mn-cs"/>
        </a:defRPr>
      </a:lvl2pPr>
      <a:lvl3pPr marL="659758" algn="l" defTabSz="659758" rtl="0" eaLnBrk="1" latinLnBrk="0" hangingPunct="1">
        <a:defRPr sz="1299" kern="1200">
          <a:solidFill>
            <a:schemeClr val="tx1"/>
          </a:solidFill>
          <a:latin typeface="+mn-lt"/>
          <a:ea typeface="+mn-ea"/>
          <a:cs typeface="+mn-cs"/>
        </a:defRPr>
      </a:lvl3pPr>
      <a:lvl4pPr marL="989638" algn="l" defTabSz="659758" rtl="0" eaLnBrk="1" latinLnBrk="0" hangingPunct="1">
        <a:defRPr sz="1299" kern="1200">
          <a:solidFill>
            <a:schemeClr val="tx1"/>
          </a:solidFill>
          <a:latin typeface="+mn-lt"/>
          <a:ea typeface="+mn-ea"/>
          <a:cs typeface="+mn-cs"/>
        </a:defRPr>
      </a:lvl4pPr>
      <a:lvl5pPr marL="1319517" algn="l" defTabSz="659758" rtl="0" eaLnBrk="1" latinLnBrk="0" hangingPunct="1">
        <a:defRPr sz="1299" kern="1200">
          <a:solidFill>
            <a:schemeClr val="tx1"/>
          </a:solidFill>
          <a:latin typeface="+mn-lt"/>
          <a:ea typeface="+mn-ea"/>
          <a:cs typeface="+mn-cs"/>
        </a:defRPr>
      </a:lvl5pPr>
      <a:lvl6pPr marL="1649397" algn="l" defTabSz="659758" rtl="0" eaLnBrk="1" latinLnBrk="0" hangingPunct="1">
        <a:defRPr sz="1299" kern="1200">
          <a:solidFill>
            <a:schemeClr val="tx1"/>
          </a:solidFill>
          <a:latin typeface="+mn-lt"/>
          <a:ea typeface="+mn-ea"/>
          <a:cs typeface="+mn-cs"/>
        </a:defRPr>
      </a:lvl6pPr>
      <a:lvl7pPr marL="1979276" algn="l" defTabSz="659758" rtl="0" eaLnBrk="1" latinLnBrk="0" hangingPunct="1">
        <a:defRPr sz="1299" kern="1200">
          <a:solidFill>
            <a:schemeClr val="tx1"/>
          </a:solidFill>
          <a:latin typeface="+mn-lt"/>
          <a:ea typeface="+mn-ea"/>
          <a:cs typeface="+mn-cs"/>
        </a:defRPr>
      </a:lvl7pPr>
      <a:lvl8pPr marL="2309155" algn="l" defTabSz="659758" rtl="0" eaLnBrk="1" latinLnBrk="0" hangingPunct="1">
        <a:defRPr sz="1299" kern="1200">
          <a:solidFill>
            <a:schemeClr val="tx1"/>
          </a:solidFill>
          <a:latin typeface="+mn-lt"/>
          <a:ea typeface="+mn-ea"/>
          <a:cs typeface="+mn-cs"/>
        </a:defRPr>
      </a:lvl8pPr>
      <a:lvl9pPr marL="2639035" algn="l" defTabSz="659758" rtl="0" eaLnBrk="1" latinLnBrk="0" hangingPunct="1">
        <a:defRPr sz="12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10.xml"/><Relationship Id="rId1" Type="http://schemas.openxmlformats.org/officeDocument/2006/relationships/slideLayout" Target="../slideLayouts/slideLayout56.xml"/></Relationships>
</file>

<file path=ppt/slides/_rels/slide11.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11.xml"/><Relationship Id="rId1" Type="http://schemas.openxmlformats.org/officeDocument/2006/relationships/slideLayout" Target="../slideLayouts/slideLayout5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6.xml"/></Relationships>
</file>

<file path=ppt/slides/_rels/slide13.xml.rels><?xml version="1.0" encoding="UTF-8" standalone="yes"?>
<Relationships xmlns="http://schemas.openxmlformats.org/package/2006/relationships"><Relationship Id="rId3" Type="http://schemas.openxmlformats.org/officeDocument/2006/relationships/hyperlink" Target="https://esastar-emr.sso.esa.int/" TargetMode="External"/><Relationship Id="rId2" Type="http://schemas.openxmlformats.org/officeDocument/2006/relationships/notesSlide" Target="../notesSlides/notesSlide13.xml"/><Relationship Id="rId1" Type="http://schemas.openxmlformats.org/officeDocument/2006/relationships/slideLayout" Target="../slideLayouts/slideLayout56.xml"/><Relationship Id="rId6" Type="http://schemas.openxmlformats.org/officeDocument/2006/relationships/hyperlink" Target="http://www.esa.int/spaceinvideos/Videos/2016/03/Bidder_Restricted_Area_creation_and_structure" TargetMode="External"/><Relationship Id="rId5" Type="http://schemas.openxmlformats.org/officeDocument/2006/relationships/hyperlink" Target="https://esastar-esamatch.sso.esa.int/" TargetMode="External"/><Relationship Id="rId4" Type="http://schemas.openxmlformats.org/officeDocument/2006/relationships/hyperlink" Target="http://doing-business.sso.esa.int/"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6.xml"/></Relationships>
</file>

<file path=ppt/slides/_rels/slide17.xml.rels><?xml version="1.0" encoding="UTF-8" standalone="yes"?>
<Relationships xmlns="http://schemas.openxmlformats.org/package/2006/relationships"><Relationship Id="rId3" Type="http://schemas.openxmlformats.org/officeDocument/2006/relationships/hyperlink" Target="https://esastar.sso.esa.int/" TargetMode="External"/><Relationship Id="rId2" Type="http://schemas.openxmlformats.org/officeDocument/2006/relationships/notesSlide" Target="../notesSlides/notesSlide17.xml"/><Relationship Id="rId1" Type="http://schemas.openxmlformats.org/officeDocument/2006/relationships/slideLayout" Target="../slideLayouts/slideLayout5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6.xml"/></Relationships>
</file>

<file path=ppt/slides/_rels/slide3.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3.xml"/><Relationship Id="rId1" Type="http://schemas.openxmlformats.org/officeDocument/2006/relationships/slideLayout" Target="../slideLayouts/slideLayout5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6.xml"/></Relationships>
</file>

<file path=ppt/slides/_rels/slide32.xml.rels><?xml version="1.0" encoding="UTF-8" standalone="yes"?>
<Relationships xmlns="http://schemas.openxmlformats.org/package/2006/relationships"><Relationship Id="rId3" Type="http://schemas.openxmlformats.org/officeDocument/2006/relationships/hyperlink" Target="mailto:Jennifer.Ngo-Anh@esa.int" TargetMode="External"/><Relationship Id="rId2" Type="http://schemas.openxmlformats.org/officeDocument/2006/relationships/notesSlide" Target="../notesSlides/notesSlide31.xml"/><Relationship Id="rId1" Type="http://schemas.openxmlformats.org/officeDocument/2006/relationships/slideLayout" Target="../slideLayouts/slideLayout39.xml"/><Relationship Id="rId4" Type="http://schemas.openxmlformats.org/officeDocument/2006/relationships/hyperlink" Target="mailto:Stephen.Airey@esa.int"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4.xml"/></Relationships>
</file>

<file path=ppt/slides/_rels/slide7.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7.xml"/><Relationship Id="rId1" Type="http://schemas.openxmlformats.org/officeDocument/2006/relationships/slideLayout" Target="../slideLayouts/slideLayout56.xml"/></Relationships>
</file>

<file path=ppt/slides/_rels/slide8.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8.xml"/><Relationship Id="rId1" Type="http://schemas.openxmlformats.org/officeDocument/2006/relationships/slideLayout" Target="../slideLayouts/slideLayout56.xml"/></Relationships>
</file>

<file path=ppt/slides/_rels/slide9.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9.xml"/><Relationship Id="rId1" Type="http://schemas.openxmlformats.org/officeDocument/2006/relationships/slideLayout" Target="../slideLayouts/slideLayout5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9"/>
          <p:cNvSpPr txBox="1">
            <a:spLocks noChangeArrowheads="1"/>
          </p:cNvSpPr>
          <p:nvPr/>
        </p:nvSpPr>
        <p:spPr bwMode="auto">
          <a:xfrm>
            <a:off x="580573" y="557620"/>
            <a:ext cx="8203566"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a:defRPr/>
            </a:pPr>
            <a:r>
              <a:rPr lang="en-GB" sz="3200" dirty="0">
                <a:solidFill>
                  <a:schemeClr val="bg1"/>
                </a:solidFill>
                <a:latin typeface="+mn-lt"/>
                <a:ea typeface="+mj-ea"/>
                <a:cs typeface="Verdana"/>
              </a:rPr>
              <a:t>9th Fixed Call for Proposals under the Plan for European Cooperating States (PECS) in Cyprus</a:t>
            </a:r>
          </a:p>
          <a:p>
            <a:pPr marL="0" marR="0" lvl="0" indent="0" defTabSz="914400" latinLnBrk="0">
              <a:lnSpc>
                <a:spcPct val="100000"/>
              </a:lnSpc>
              <a:buClrTx/>
              <a:buSzTx/>
              <a:buFontTx/>
              <a:buNone/>
              <a:tabLst/>
              <a:defRPr/>
            </a:pPr>
            <a:r>
              <a:rPr lang="en-US" sz="3200" dirty="0">
                <a:solidFill>
                  <a:schemeClr val="bg1"/>
                </a:solidFill>
                <a:latin typeface="+mn-lt"/>
                <a:ea typeface="+mj-ea"/>
                <a:cs typeface="Verdana"/>
              </a:rPr>
              <a:t> </a:t>
            </a:r>
          </a:p>
          <a:p>
            <a:pPr>
              <a:defRPr/>
            </a:pPr>
            <a:r>
              <a:rPr lang="en-US" sz="3200" dirty="0">
                <a:solidFill>
                  <a:srgbClr val="FF0000"/>
                </a:solidFill>
                <a:latin typeface="+mn-lt"/>
                <a:ea typeface="+mj-ea"/>
                <a:cs typeface="Verdana"/>
              </a:rPr>
              <a:t>ESA </a:t>
            </a:r>
            <a:r>
              <a:rPr lang="en-US" sz="3200" dirty="0" err="1">
                <a:solidFill>
                  <a:srgbClr val="FF0000"/>
                </a:solidFill>
                <a:latin typeface="+mn-lt"/>
                <a:ea typeface="+mj-ea"/>
                <a:cs typeface="Verdana"/>
              </a:rPr>
              <a:t>CfP</a:t>
            </a:r>
            <a:r>
              <a:rPr lang="en-US" sz="3200" dirty="0">
                <a:solidFill>
                  <a:srgbClr val="FF0000"/>
                </a:solidFill>
                <a:latin typeface="+mn-lt"/>
                <a:ea typeface="+mj-ea"/>
                <a:cs typeface="Verdana"/>
              </a:rPr>
              <a:t>/ 5-50045 /23/NL/MH</a:t>
            </a:r>
            <a:endParaRPr lang="en-GB" sz="3200" dirty="0">
              <a:solidFill>
                <a:srgbClr val="FF0000"/>
              </a:solidFill>
              <a:latin typeface="+mn-lt"/>
              <a:ea typeface="+mj-ea"/>
              <a:cs typeface="Verdana"/>
            </a:endParaRPr>
          </a:p>
        </p:txBody>
      </p:sp>
      <p:sp>
        <p:nvSpPr>
          <p:cNvPr id="8" name="Text Box 25"/>
          <p:cNvSpPr txBox="1">
            <a:spLocks noChangeArrowheads="1"/>
          </p:cNvSpPr>
          <p:nvPr/>
        </p:nvSpPr>
        <p:spPr bwMode="auto">
          <a:xfrm>
            <a:off x="580573" y="3773559"/>
            <a:ext cx="2031325" cy="369332"/>
          </a:xfrm>
          <a:prstGeom prst="rect">
            <a:avLst/>
          </a:prstGeom>
          <a:solidFill>
            <a:srgbClr val="007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ts val="0"/>
              </a:spcBef>
            </a:pPr>
            <a:r>
              <a:rPr lang="en-GB" dirty="0">
                <a:solidFill>
                  <a:schemeClr val="bg1"/>
                </a:solidFill>
                <a:latin typeface="+mn-lt"/>
              </a:rPr>
              <a:t>26</a:t>
            </a:r>
            <a:r>
              <a:rPr lang="en-GB" baseline="30000" dirty="0">
                <a:solidFill>
                  <a:schemeClr val="bg1"/>
                </a:solidFill>
                <a:latin typeface="+mn-lt"/>
              </a:rPr>
              <a:t>th</a:t>
            </a:r>
            <a:r>
              <a:rPr lang="en-GB" dirty="0">
                <a:solidFill>
                  <a:schemeClr val="bg1"/>
                </a:solidFill>
                <a:latin typeface="+mn-lt"/>
              </a:rPr>
              <a:t> </a:t>
            </a:r>
            <a:r>
              <a:rPr lang="en-US" dirty="0">
                <a:solidFill>
                  <a:schemeClr val="bg1"/>
                </a:solidFill>
                <a:latin typeface="+mn-lt"/>
              </a:rPr>
              <a:t>October 2023</a:t>
            </a:r>
            <a:endParaRPr lang="en-GB" dirty="0">
              <a:solidFill>
                <a:schemeClr val="bg1"/>
              </a:solidFill>
              <a:latin typeface="+mn-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A7B71DC-28BD-4E2F-9E89-C4253A80D80A}"/>
              </a:ext>
            </a:extLst>
          </p:cNvPr>
          <p:cNvSpPr>
            <a:spLocks noGrp="1"/>
          </p:cNvSpPr>
          <p:nvPr>
            <p:ph type="title"/>
          </p:nvPr>
        </p:nvSpPr>
        <p:spPr>
          <a:xfrm>
            <a:off x="161558" y="126868"/>
            <a:ext cx="7560926" cy="414601"/>
          </a:xfrm>
        </p:spPr>
        <p:txBody>
          <a:bodyPr/>
          <a:lstStyle/>
          <a:p>
            <a:r>
              <a:rPr lang="en-GB" sz="2094" dirty="0">
                <a:solidFill>
                  <a:schemeClr val="tx2"/>
                </a:solidFill>
              </a:rPr>
              <a:t>ESA Tools – Basics of ESA procurement</a:t>
            </a:r>
          </a:p>
        </p:txBody>
      </p:sp>
      <p:pic>
        <p:nvPicPr>
          <p:cNvPr id="5" name="Content Placeholder 8">
            <a:extLst>
              <a:ext uri="{FF2B5EF4-FFF2-40B4-BE49-F238E27FC236}">
                <a16:creationId xmlns:a16="http://schemas.microsoft.com/office/drawing/2014/main" id="{E994DA0B-5B59-49B2-AB39-CC25B3B4326A}"/>
              </a:ext>
            </a:extLst>
          </p:cNvPr>
          <p:cNvPicPr>
            <a:picLocks noGrp="1" noChangeAspect="1"/>
          </p:cNvPicPr>
          <p:nvPr>
            <p:ph idx="1"/>
          </p:nvPr>
        </p:nvPicPr>
        <p:blipFill rotWithShape="1">
          <a:blip r:embed="rId3">
            <a:duotone>
              <a:schemeClr val="accent6">
                <a:shade val="45000"/>
                <a:satMod val="135000"/>
              </a:schemeClr>
              <a:prstClr val="white"/>
            </a:duotone>
          </a:blip>
          <a:srcRect t="7211" b="23312"/>
          <a:stretch/>
        </p:blipFill>
        <p:spPr>
          <a:xfrm>
            <a:off x="163250" y="1185855"/>
            <a:ext cx="8800161" cy="3343657"/>
          </a:xfrm>
          <a:prstGeom prst="rect">
            <a:avLst/>
          </a:prstGeom>
        </p:spPr>
      </p:pic>
      <p:sp>
        <p:nvSpPr>
          <p:cNvPr id="3" name="TextBox 2">
            <a:extLst>
              <a:ext uri="{FF2B5EF4-FFF2-40B4-BE49-F238E27FC236}">
                <a16:creationId xmlns:a16="http://schemas.microsoft.com/office/drawing/2014/main" id="{EB0088D5-0C2B-4AA0-902B-71DE932D2502}"/>
              </a:ext>
            </a:extLst>
          </p:cNvPr>
          <p:cNvSpPr txBox="1"/>
          <p:nvPr/>
        </p:nvSpPr>
        <p:spPr>
          <a:xfrm>
            <a:off x="161558" y="761700"/>
            <a:ext cx="3263666" cy="338554"/>
          </a:xfrm>
          <a:prstGeom prst="rect">
            <a:avLst/>
          </a:prstGeom>
          <a:noFill/>
        </p:spPr>
        <p:txBody>
          <a:bodyPr wrap="square" rtlCol="0">
            <a:spAutoFit/>
          </a:bodyPr>
          <a:lstStyle/>
          <a:p>
            <a:r>
              <a:rPr lang="en-US" sz="1600" b="1" dirty="0">
                <a:solidFill>
                  <a:schemeClr val="bg1">
                    <a:lumMod val="25000"/>
                  </a:schemeClr>
                </a:solidFill>
                <a:latin typeface="+mn-lt"/>
              </a:rPr>
              <a:t>esa-star ESA Match</a:t>
            </a:r>
            <a:endParaRPr lang="en-GB" sz="1600" b="1" dirty="0">
              <a:solidFill>
                <a:schemeClr val="bg1">
                  <a:lumMod val="25000"/>
                </a:schemeClr>
              </a:solidFill>
              <a:latin typeface="+mn-lt"/>
            </a:endParaRPr>
          </a:p>
        </p:txBody>
      </p:sp>
      <p:pic>
        <p:nvPicPr>
          <p:cNvPr id="7" name="Content Placeholder 8">
            <a:extLst>
              <a:ext uri="{FF2B5EF4-FFF2-40B4-BE49-F238E27FC236}">
                <a16:creationId xmlns:a16="http://schemas.microsoft.com/office/drawing/2014/main" id="{D163471E-8F26-4E75-9BE4-95ECC3102B18}"/>
              </a:ext>
            </a:extLst>
          </p:cNvPr>
          <p:cNvPicPr>
            <a:picLocks noChangeAspect="1"/>
          </p:cNvPicPr>
          <p:nvPr/>
        </p:nvPicPr>
        <p:blipFill rotWithShape="1">
          <a:blip r:embed="rId3"/>
          <a:srcRect l="6726" t="49330" r="79430" b="29649"/>
          <a:stretch/>
        </p:blipFill>
        <p:spPr bwMode="auto">
          <a:xfrm>
            <a:off x="755173" y="3212934"/>
            <a:ext cx="1218250" cy="1011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8" name="TextBox 7">
            <a:extLst>
              <a:ext uri="{FF2B5EF4-FFF2-40B4-BE49-F238E27FC236}">
                <a16:creationId xmlns:a16="http://schemas.microsoft.com/office/drawing/2014/main" id="{7437505B-2279-4BA2-B823-9E29954842C6}"/>
              </a:ext>
            </a:extLst>
          </p:cNvPr>
          <p:cNvSpPr txBox="1"/>
          <p:nvPr/>
        </p:nvSpPr>
        <p:spPr>
          <a:xfrm>
            <a:off x="2127206" y="3345439"/>
            <a:ext cx="5565628" cy="915296"/>
          </a:xfrm>
          <a:prstGeom prst="leftArrow">
            <a:avLst/>
          </a:prstGeom>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GB" sz="2394" b="1" dirty="0">
                <a:ln w="0"/>
                <a:solidFill>
                  <a:schemeClr val="tx1"/>
                </a:solidFill>
                <a:effectLst>
                  <a:outerShdw blurRad="38100" dist="25400" dir="5400000" algn="ctr" rotWithShape="0">
                    <a:srgbClr val="6E747A">
                      <a:alpha val="43000"/>
                    </a:srgbClr>
                  </a:outerShdw>
                </a:effectLst>
              </a:rPr>
              <a:t>Network, find partners, advertise</a:t>
            </a:r>
          </a:p>
        </p:txBody>
      </p:sp>
    </p:spTree>
    <p:extLst>
      <p:ext uri="{BB962C8B-B14F-4D97-AF65-F5344CB8AC3E}">
        <p14:creationId xmlns:p14="http://schemas.microsoft.com/office/powerpoint/2010/main" val="36795456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A7B71DC-28BD-4E2F-9E89-C4253A80D80A}"/>
              </a:ext>
            </a:extLst>
          </p:cNvPr>
          <p:cNvSpPr>
            <a:spLocks noGrp="1"/>
          </p:cNvSpPr>
          <p:nvPr>
            <p:ph type="title"/>
          </p:nvPr>
        </p:nvSpPr>
        <p:spPr>
          <a:xfrm>
            <a:off x="161558" y="126868"/>
            <a:ext cx="7560926" cy="414601"/>
          </a:xfrm>
        </p:spPr>
        <p:txBody>
          <a:bodyPr/>
          <a:lstStyle/>
          <a:p>
            <a:r>
              <a:rPr lang="en-GB" sz="2094" dirty="0">
                <a:solidFill>
                  <a:schemeClr val="tx2"/>
                </a:solidFill>
              </a:rPr>
              <a:t>ESA Tools – Basics of ESA procurement</a:t>
            </a:r>
          </a:p>
        </p:txBody>
      </p:sp>
      <p:pic>
        <p:nvPicPr>
          <p:cNvPr id="5" name="Content Placeholder 8">
            <a:extLst>
              <a:ext uri="{FF2B5EF4-FFF2-40B4-BE49-F238E27FC236}">
                <a16:creationId xmlns:a16="http://schemas.microsoft.com/office/drawing/2014/main" id="{E994DA0B-5B59-49B2-AB39-CC25B3B4326A}"/>
              </a:ext>
            </a:extLst>
          </p:cNvPr>
          <p:cNvPicPr>
            <a:picLocks noGrp="1" noChangeAspect="1"/>
          </p:cNvPicPr>
          <p:nvPr>
            <p:ph idx="1"/>
          </p:nvPr>
        </p:nvPicPr>
        <p:blipFill rotWithShape="1">
          <a:blip r:embed="rId3">
            <a:duotone>
              <a:schemeClr val="accent6">
                <a:shade val="45000"/>
                <a:satMod val="135000"/>
              </a:schemeClr>
              <a:prstClr val="white"/>
            </a:duotone>
          </a:blip>
          <a:srcRect t="7211" b="23312"/>
          <a:stretch/>
        </p:blipFill>
        <p:spPr>
          <a:xfrm>
            <a:off x="163250" y="1185855"/>
            <a:ext cx="8800161" cy="3343657"/>
          </a:xfrm>
          <a:prstGeom prst="rect">
            <a:avLst/>
          </a:prstGeom>
        </p:spPr>
      </p:pic>
      <p:sp>
        <p:nvSpPr>
          <p:cNvPr id="3" name="TextBox 2">
            <a:extLst>
              <a:ext uri="{FF2B5EF4-FFF2-40B4-BE49-F238E27FC236}">
                <a16:creationId xmlns:a16="http://schemas.microsoft.com/office/drawing/2014/main" id="{EB0088D5-0C2B-4AA0-902B-71DE932D2502}"/>
              </a:ext>
            </a:extLst>
          </p:cNvPr>
          <p:cNvSpPr txBox="1"/>
          <p:nvPr/>
        </p:nvSpPr>
        <p:spPr>
          <a:xfrm>
            <a:off x="161558" y="761700"/>
            <a:ext cx="4625951" cy="338554"/>
          </a:xfrm>
          <a:prstGeom prst="rect">
            <a:avLst/>
          </a:prstGeom>
          <a:noFill/>
        </p:spPr>
        <p:txBody>
          <a:bodyPr wrap="square" rtlCol="0">
            <a:spAutoFit/>
          </a:bodyPr>
          <a:lstStyle/>
          <a:p>
            <a:r>
              <a:rPr lang="en-US" sz="1600" b="1" dirty="0" err="1">
                <a:solidFill>
                  <a:schemeClr val="bg1">
                    <a:lumMod val="25000"/>
                  </a:schemeClr>
                </a:solidFill>
                <a:latin typeface="+mn-lt"/>
              </a:rPr>
              <a:t>esa</a:t>
            </a:r>
            <a:r>
              <a:rPr lang="en-US" sz="1600" b="1" dirty="0">
                <a:solidFill>
                  <a:schemeClr val="bg1">
                    <a:lumMod val="25000"/>
                  </a:schemeClr>
                </a:solidFill>
                <a:latin typeface="+mn-lt"/>
              </a:rPr>
              <a:t>-star Tendering</a:t>
            </a:r>
            <a:endParaRPr lang="en-GB" sz="1600" b="1" dirty="0">
              <a:solidFill>
                <a:schemeClr val="bg1">
                  <a:lumMod val="25000"/>
                </a:schemeClr>
              </a:solidFill>
              <a:latin typeface="+mn-lt"/>
            </a:endParaRPr>
          </a:p>
        </p:txBody>
      </p:sp>
      <p:pic>
        <p:nvPicPr>
          <p:cNvPr id="7" name="Content Placeholder 8">
            <a:extLst>
              <a:ext uri="{FF2B5EF4-FFF2-40B4-BE49-F238E27FC236}">
                <a16:creationId xmlns:a16="http://schemas.microsoft.com/office/drawing/2014/main" id="{D163471E-8F26-4E75-9BE4-95ECC3102B18}"/>
              </a:ext>
            </a:extLst>
          </p:cNvPr>
          <p:cNvPicPr>
            <a:picLocks noChangeAspect="1"/>
          </p:cNvPicPr>
          <p:nvPr/>
        </p:nvPicPr>
        <p:blipFill rotWithShape="1">
          <a:blip r:embed="rId3"/>
          <a:srcRect l="31014" t="25527" r="55062" b="53037"/>
          <a:stretch/>
        </p:blipFill>
        <p:spPr bwMode="auto">
          <a:xfrm>
            <a:off x="2892453" y="2067341"/>
            <a:ext cx="1225374" cy="1031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8" name="TextBox 7">
            <a:extLst>
              <a:ext uri="{FF2B5EF4-FFF2-40B4-BE49-F238E27FC236}">
                <a16:creationId xmlns:a16="http://schemas.microsoft.com/office/drawing/2014/main" id="{6A95B2B8-74FA-4764-86DD-A41880641688}"/>
              </a:ext>
            </a:extLst>
          </p:cNvPr>
          <p:cNvSpPr txBox="1"/>
          <p:nvPr/>
        </p:nvSpPr>
        <p:spPr>
          <a:xfrm>
            <a:off x="4297481" y="2114101"/>
            <a:ext cx="3832563" cy="915296"/>
          </a:xfrm>
          <a:prstGeom prst="leftArrow">
            <a:avLst/>
          </a:prstGeom>
          <a:ln/>
        </p:spPr>
        <p:style>
          <a:lnRef idx="1">
            <a:schemeClr val="dk1"/>
          </a:lnRef>
          <a:fillRef idx="2">
            <a:schemeClr val="dk1"/>
          </a:fillRef>
          <a:effectRef idx="1">
            <a:schemeClr val="dk1"/>
          </a:effectRef>
          <a:fontRef idx="minor">
            <a:schemeClr val="dk1"/>
          </a:fontRef>
        </p:style>
        <p:txBody>
          <a:bodyPr wrap="square" rtlCol="0" anchor="ctr">
            <a:spAutoFit/>
          </a:bodyPr>
          <a:lstStyle/>
          <a:p>
            <a:pPr algn="ctr"/>
            <a:r>
              <a:rPr lang="en-GB" sz="2394" b="1" dirty="0">
                <a:ln w="0"/>
                <a:solidFill>
                  <a:schemeClr val="tx1"/>
                </a:solidFill>
                <a:effectLst>
                  <a:outerShdw blurRad="38100" dist="25400" dir="5400000" algn="ctr" rotWithShape="0">
                    <a:srgbClr val="6E747A">
                      <a:alpha val="43000"/>
                    </a:srgbClr>
                  </a:outerShdw>
                </a:effectLst>
              </a:rPr>
              <a:t>Submit your proposal</a:t>
            </a:r>
          </a:p>
        </p:txBody>
      </p:sp>
    </p:spTree>
    <p:extLst>
      <p:ext uri="{BB962C8B-B14F-4D97-AF65-F5344CB8AC3E}">
        <p14:creationId xmlns:p14="http://schemas.microsoft.com/office/powerpoint/2010/main" val="5187386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B7E207-237F-B928-1288-2FE247BA0AC2}"/>
              </a:ext>
            </a:extLst>
          </p:cNvPr>
          <p:cNvSpPr txBox="1">
            <a:spLocks/>
          </p:cNvSpPr>
          <p:nvPr/>
        </p:nvSpPr>
        <p:spPr bwMode="auto">
          <a:xfrm>
            <a:off x="0" y="696913"/>
            <a:ext cx="88741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119000"/>
              </a:lnSpc>
              <a:spcBef>
                <a:spcPct val="20000"/>
              </a:spcBef>
              <a:spcAft>
                <a:spcPct val="0"/>
              </a:spcAft>
              <a:buClr>
                <a:srgbClr val="8197A6"/>
              </a:buClr>
              <a:buFont typeface="Arial" panose="020B0604020202020204" pitchFamily="34" charset="0"/>
              <a:defRPr lang="en-US" altLang="en-US" dirty="0">
                <a:solidFill>
                  <a:srgbClr val="8197A6"/>
                </a:solidFill>
                <a:latin typeface="Arial" panose="020B0604020202020204" pitchFamily="34" charset="0"/>
                <a:ea typeface="MS PGothic" pitchFamily="34" charset="-128"/>
                <a:cs typeface="Arial" panose="020B0604020202020204" pitchFamily="34" charset="0"/>
              </a:defRPr>
            </a:lvl1pPr>
            <a:lvl2pPr marL="584225" algn="l" rtl="0" eaLnBrk="0" fontAlgn="base" hangingPunct="0">
              <a:lnSpc>
                <a:spcPct val="119000"/>
              </a:lnSpc>
              <a:spcBef>
                <a:spcPct val="20000"/>
              </a:spcBef>
              <a:spcAft>
                <a:spcPct val="0"/>
              </a:spcAft>
              <a:buClr>
                <a:schemeClr val="accent1"/>
              </a:buClr>
              <a:buFont typeface="Verdana" panose="020B0604030504040204" pitchFamily="34" charset="0"/>
              <a:defRPr lang="en-US" altLang="en-US" dirty="0">
                <a:solidFill>
                  <a:srgbClr val="8197A6"/>
                </a:solidFill>
                <a:latin typeface="Arial" panose="020B0604020202020204" pitchFamily="34" charset="0"/>
                <a:ea typeface="MS PGothic" pitchFamily="34" charset="-128"/>
                <a:cs typeface="Arial" panose="020B0604020202020204" pitchFamily="34" charset="0"/>
              </a:defRPr>
            </a:lvl2pPr>
            <a:lvl3pPr marL="1015270" algn="l" rtl="0" eaLnBrk="0" fontAlgn="base" hangingPunct="0">
              <a:lnSpc>
                <a:spcPct val="119000"/>
              </a:lnSpc>
              <a:spcBef>
                <a:spcPct val="20000"/>
              </a:spcBef>
              <a:spcAft>
                <a:spcPct val="0"/>
              </a:spcAft>
              <a:buClr>
                <a:schemeClr val="accent1"/>
              </a:buClr>
              <a:buFont typeface="Verdana" panose="020B0604030504040204" pitchFamily="34" charset="0"/>
              <a:defRPr lang="en-US" altLang="en-US" dirty="0">
                <a:solidFill>
                  <a:srgbClr val="8197A6"/>
                </a:solidFill>
                <a:latin typeface="Arial" panose="020B0604020202020204" pitchFamily="34" charset="0"/>
                <a:ea typeface="MS PGothic" pitchFamily="34" charset="-128"/>
                <a:cs typeface="Arial" panose="020B0604020202020204" pitchFamily="34" charset="0"/>
              </a:defRPr>
            </a:lvl3pPr>
            <a:lvl4pPr marL="1446314" algn="l" rtl="0" eaLnBrk="0" fontAlgn="base" hangingPunct="0">
              <a:lnSpc>
                <a:spcPct val="119000"/>
              </a:lnSpc>
              <a:spcBef>
                <a:spcPct val="20000"/>
              </a:spcBef>
              <a:spcAft>
                <a:spcPct val="0"/>
              </a:spcAft>
              <a:buClr>
                <a:schemeClr val="accent1"/>
              </a:buClr>
              <a:buFont typeface="Verdana" panose="020B0604030504040204" pitchFamily="34" charset="0"/>
              <a:defRPr lang="en-US" altLang="en-US" dirty="0">
                <a:solidFill>
                  <a:srgbClr val="8197A6"/>
                </a:solidFill>
                <a:latin typeface="Arial" charset="0"/>
                <a:ea typeface="MS PGothic" pitchFamily="34" charset="-128"/>
                <a:cs typeface="Arial" charset="0"/>
              </a:defRPr>
            </a:lvl4pPr>
            <a:lvl5pPr marL="1877359" algn="l" rtl="0" eaLnBrk="0" fontAlgn="base" hangingPunct="0">
              <a:lnSpc>
                <a:spcPct val="119000"/>
              </a:lnSpc>
              <a:spcBef>
                <a:spcPct val="20000"/>
              </a:spcBef>
              <a:spcAft>
                <a:spcPct val="0"/>
              </a:spcAft>
              <a:buClr>
                <a:schemeClr val="accent1"/>
              </a:buClr>
              <a:buFont typeface="Verdana" panose="020B0604030504040204" pitchFamily="34" charset="0"/>
              <a:defRPr lang="en-GB" altLang="en-US" dirty="0">
                <a:solidFill>
                  <a:srgbClr val="8197A6"/>
                </a:solidFill>
                <a:latin typeface="Arial" charset="0"/>
                <a:ea typeface="MS PGothic" pitchFamily="34" charset="-128"/>
                <a:cs typeface="Arial" charset="0"/>
              </a:defRPr>
            </a:lvl5pPr>
            <a:lvl6pPr marL="2510748" indent="-302389" algn="l" rtl="0" fontAlgn="base">
              <a:lnSpc>
                <a:spcPct val="119000"/>
              </a:lnSpc>
              <a:spcBef>
                <a:spcPct val="20000"/>
              </a:spcBef>
              <a:spcAft>
                <a:spcPct val="0"/>
              </a:spcAft>
              <a:buClr>
                <a:schemeClr val="accent1"/>
              </a:buClr>
              <a:buFont typeface="Verdana" pitchFamily="34" charset="0"/>
              <a:buChar char="–"/>
              <a:defRPr sz="1154">
                <a:solidFill>
                  <a:schemeClr val="bg2"/>
                </a:solidFill>
                <a:latin typeface="+mn-lt"/>
              </a:defRPr>
            </a:lvl6pPr>
            <a:lvl7pPr marL="2840627" indent="-302389" algn="l" rtl="0" fontAlgn="base">
              <a:lnSpc>
                <a:spcPct val="119000"/>
              </a:lnSpc>
              <a:spcBef>
                <a:spcPct val="20000"/>
              </a:spcBef>
              <a:spcAft>
                <a:spcPct val="0"/>
              </a:spcAft>
              <a:buClr>
                <a:schemeClr val="accent1"/>
              </a:buClr>
              <a:buFont typeface="Verdana" pitchFamily="34" charset="0"/>
              <a:buChar char="–"/>
              <a:defRPr sz="1154">
                <a:solidFill>
                  <a:schemeClr val="bg2"/>
                </a:solidFill>
                <a:latin typeface="+mn-lt"/>
              </a:defRPr>
            </a:lvl7pPr>
            <a:lvl8pPr marL="3170506" indent="-302389" algn="l" rtl="0" fontAlgn="base">
              <a:lnSpc>
                <a:spcPct val="119000"/>
              </a:lnSpc>
              <a:spcBef>
                <a:spcPct val="20000"/>
              </a:spcBef>
              <a:spcAft>
                <a:spcPct val="0"/>
              </a:spcAft>
              <a:buClr>
                <a:schemeClr val="accent1"/>
              </a:buClr>
              <a:buFont typeface="Verdana" pitchFamily="34" charset="0"/>
              <a:buChar char="–"/>
              <a:defRPr sz="1154">
                <a:solidFill>
                  <a:schemeClr val="bg2"/>
                </a:solidFill>
                <a:latin typeface="+mn-lt"/>
              </a:defRPr>
            </a:lvl8pPr>
            <a:lvl9pPr marL="3500386" indent="-302389" algn="l" rtl="0" fontAlgn="base">
              <a:lnSpc>
                <a:spcPct val="119000"/>
              </a:lnSpc>
              <a:spcBef>
                <a:spcPct val="20000"/>
              </a:spcBef>
              <a:spcAft>
                <a:spcPct val="0"/>
              </a:spcAft>
              <a:buClr>
                <a:schemeClr val="accent1"/>
              </a:buClr>
              <a:buFont typeface="Verdana" pitchFamily="34" charset="0"/>
              <a:buChar char="–"/>
              <a:defRPr sz="1154">
                <a:solidFill>
                  <a:schemeClr val="bg2"/>
                </a:solidFill>
                <a:latin typeface="+mn-lt"/>
              </a:defRPr>
            </a:lvl9pPr>
          </a:lstStyle>
          <a:p>
            <a:pPr algn="ctr">
              <a:buClr>
                <a:srgbClr val="0098DB"/>
              </a:buClr>
              <a:defRPr/>
            </a:pPr>
            <a:r>
              <a:rPr lang="en-GB" sz="1600" kern="0" dirty="0">
                <a:solidFill>
                  <a:schemeClr val="tx2"/>
                </a:solidFill>
              </a:rPr>
              <a:t>Main tools supporting the procurement process: </a:t>
            </a:r>
            <a:r>
              <a:rPr lang="en-GB" sz="1600" b="1" kern="0" dirty="0">
                <a:solidFill>
                  <a:schemeClr val="tx2"/>
                </a:solidFill>
              </a:rPr>
              <a:t>ESA-STAR</a:t>
            </a:r>
            <a:r>
              <a:rPr lang="en-GB" sz="1600" kern="0" dirty="0">
                <a:solidFill>
                  <a:schemeClr val="tx2"/>
                </a:solidFill>
              </a:rPr>
              <a:t> </a:t>
            </a:r>
          </a:p>
          <a:p>
            <a:pPr algn="ctr">
              <a:buClr>
                <a:srgbClr val="0098DB"/>
              </a:buClr>
              <a:defRPr/>
            </a:pPr>
            <a:r>
              <a:rPr lang="en-GB" sz="1600" kern="0" dirty="0">
                <a:solidFill>
                  <a:schemeClr val="tx2"/>
                </a:solidFill>
              </a:rPr>
              <a:t>ESA’s online System for </a:t>
            </a:r>
            <a:r>
              <a:rPr lang="en-GB" sz="1600" b="1" kern="0" dirty="0">
                <a:solidFill>
                  <a:schemeClr val="tx2"/>
                </a:solidFill>
              </a:rPr>
              <a:t>Registration of Entities, Publication of Tenders and Tendering </a:t>
            </a:r>
            <a:endParaRPr lang="en-GB" sz="1600" kern="0" dirty="0">
              <a:solidFill>
                <a:schemeClr val="tx2"/>
              </a:solidFill>
            </a:endParaRPr>
          </a:p>
          <a:p>
            <a:pPr algn="just">
              <a:lnSpc>
                <a:spcPct val="90000"/>
              </a:lnSpc>
              <a:defRPr/>
            </a:pPr>
            <a:endParaRPr lang="en-GB" kern="0" dirty="0">
              <a:solidFill>
                <a:schemeClr val="tx2"/>
              </a:solidFill>
            </a:endParaRPr>
          </a:p>
        </p:txBody>
      </p:sp>
      <p:sp>
        <p:nvSpPr>
          <p:cNvPr id="4" name="Oval 3">
            <a:extLst>
              <a:ext uri="{FF2B5EF4-FFF2-40B4-BE49-F238E27FC236}">
                <a16:creationId xmlns:a16="http://schemas.microsoft.com/office/drawing/2014/main" id="{CFCB4664-E4E0-1C6E-3E01-65879111B2A6}"/>
              </a:ext>
            </a:extLst>
          </p:cNvPr>
          <p:cNvSpPr/>
          <p:nvPr/>
        </p:nvSpPr>
        <p:spPr>
          <a:xfrm>
            <a:off x="144000" y="2000837"/>
            <a:ext cx="2056507" cy="892957"/>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002060"/>
                </a:solidFill>
              </a:rPr>
              <a:t>ESA-Star Registration</a:t>
            </a:r>
          </a:p>
        </p:txBody>
      </p:sp>
      <p:sp>
        <p:nvSpPr>
          <p:cNvPr id="5" name="Oval 4">
            <a:extLst>
              <a:ext uri="{FF2B5EF4-FFF2-40B4-BE49-F238E27FC236}">
                <a16:creationId xmlns:a16="http://schemas.microsoft.com/office/drawing/2014/main" id="{FF5DDDA8-68CD-BCC8-D307-9221752C74ED}"/>
              </a:ext>
            </a:extLst>
          </p:cNvPr>
          <p:cNvSpPr/>
          <p:nvPr/>
        </p:nvSpPr>
        <p:spPr>
          <a:xfrm>
            <a:off x="2683119" y="2000836"/>
            <a:ext cx="1845633" cy="892957"/>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002060"/>
                </a:solidFill>
              </a:rPr>
              <a:t>ESA-Star Publication</a:t>
            </a:r>
          </a:p>
        </p:txBody>
      </p:sp>
      <p:sp>
        <p:nvSpPr>
          <p:cNvPr id="6" name="Oval 5">
            <a:extLst>
              <a:ext uri="{FF2B5EF4-FFF2-40B4-BE49-F238E27FC236}">
                <a16:creationId xmlns:a16="http://schemas.microsoft.com/office/drawing/2014/main" id="{3FC7FDF3-16BC-EFD7-13A7-7C9857665912}"/>
              </a:ext>
            </a:extLst>
          </p:cNvPr>
          <p:cNvSpPr/>
          <p:nvPr/>
        </p:nvSpPr>
        <p:spPr>
          <a:xfrm>
            <a:off x="7094340" y="2000837"/>
            <a:ext cx="1722551" cy="892957"/>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002060"/>
                </a:solidFill>
              </a:rPr>
              <a:t>ESA-Star Tendering</a:t>
            </a:r>
          </a:p>
        </p:txBody>
      </p:sp>
      <p:sp>
        <p:nvSpPr>
          <p:cNvPr id="7" name="Rectangle 6">
            <a:extLst>
              <a:ext uri="{FF2B5EF4-FFF2-40B4-BE49-F238E27FC236}">
                <a16:creationId xmlns:a16="http://schemas.microsoft.com/office/drawing/2014/main" id="{DA18218D-E7D8-110F-412B-31C2B23717C1}"/>
              </a:ext>
            </a:extLst>
          </p:cNvPr>
          <p:cNvSpPr/>
          <p:nvPr/>
        </p:nvSpPr>
        <p:spPr>
          <a:xfrm>
            <a:off x="214456" y="3349517"/>
            <a:ext cx="1867578" cy="515502"/>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rgbClr val="002060"/>
                </a:solidFill>
              </a:rPr>
              <a:t>Entities registration</a:t>
            </a:r>
          </a:p>
        </p:txBody>
      </p:sp>
      <p:sp>
        <p:nvSpPr>
          <p:cNvPr id="8" name="Rectangle 7">
            <a:extLst>
              <a:ext uri="{FF2B5EF4-FFF2-40B4-BE49-F238E27FC236}">
                <a16:creationId xmlns:a16="http://schemas.microsoft.com/office/drawing/2014/main" id="{22DDF504-8FD7-AA24-8E4D-4C933A5437DB}"/>
              </a:ext>
            </a:extLst>
          </p:cNvPr>
          <p:cNvSpPr/>
          <p:nvPr/>
        </p:nvSpPr>
        <p:spPr>
          <a:xfrm>
            <a:off x="214456" y="3929688"/>
            <a:ext cx="1867578" cy="69137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1200" kern="0" dirty="0">
                <a:solidFill>
                  <a:srgbClr val="C00000"/>
                </a:solidFill>
              </a:rPr>
              <a:t>Regular update </a:t>
            </a:r>
            <a:r>
              <a:rPr lang="en-GB" altLang="en-US" sz="1200" kern="0" dirty="0">
                <a:solidFill>
                  <a:srgbClr val="002060"/>
                </a:solidFill>
              </a:rPr>
              <a:t>of data provided by the </a:t>
            </a:r>
            <a:r>
              <a:rPr lang="en-GB" altLang="en-US" sz="1200" kern="0" dirty="0">
                <a:solidFill>
                  <a:srgbClr val="C00000"/>
                </a:solidFill>
              </a:rPr>
              <a:t>registered entities</a:t>
            </a:r>
            <a:endParaRPr lang="en-GB" sz="1200" dirty="0">
              <a:solidFill>
                <a:srgbClr val="C00000"/>
              </a:solidFill>
            </a:endParaRPr>
          </a:p>
        </p:txBody>
      </p:sp>
      <p:sp>
        <p:nvSpPr>
          <p:cNvPr id="9" name="Rectangle 8">
            <a:extLst>
              <a:ext uri="{FF2B5EF4-FFF2-40B4-BE49-F238E27FC236}">
                <a16:creationId xmlns:a16="http://schemas.microsoft.com/office/drawing/2014/main" id="{6E869B40-BED0-0DA6-1C8A-CDDEEB8681CC}"/>
              </a:ext>
            </a:extLst>
          </p:cNvPr>
          <p:cNvSpPr/>
          <p:nvPr/>
        </p:nvSpPr>
        <p:spPr>
          <a:xfrm>
            <a:off x="2409482" y="3330090"/>
            <a:ext cx="2433001" cy="53493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rgbClr val="002060"/>
                </a:solidFill>
              </a:rPr>
              <a:t>Tenders and ESA procurement related news</a:t>
            </a:r>
          </a:p>
        </p:txBody>
      </p:sp>
      <p:sp>
        <p:nvSpPr>
          <p:cNvPr id="10" name="Down Arrow 9">
            <a:extLst>
              <a:ext uri="{FF2B5EF4-FFF2-40B4-BE49-F238E27FC236}">
                <a16:creationId xmlns:a16="http://schemas.microsoft.com/office/drawing/2014/main" id="{59E263D5-EF62-F498-417B-B6084090AB8F}"/>
              </a:ext>
            </a:extLst>
          </p:cNvPr>
          <p:cNvSpPr/>
          <p:nvPr/>
        </p:nvSpPr>
        <p:spPr>
          <a:xfrm>
            <a:off x="985742" y="2927472"/>
            <a:ext cx="288448" cy="417486"/>
          </a:xfrm>
          <a:prstGeom prst="downArrow">
            <a:avLst/>
          </a:prstGeom>
          <a:solidFill>
            <a:schemeClr val="accent1">
              <a:lumMod val="60000"/>
              <a:lumOff val="40000"/>
            </a:schemeClr>
          </a:solidFill>
          <a:ln w="22225" cap="rnd" cmpd="tri">
            <a:solidFill>
              <a:schemeClr val="accent1">
                <a:lumMod val="50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Down Arrow 10">
            <a:extLst>
              <a:ext uri="{FF2B5EF4-FFF2-40B4-BE49-F238E27FC236}">
                <a16:creationId xmlns:a16="http://schemas.microsoft.com/office/drawing/2014/main" id="{0C335C26-1C7D-6557-72E7-C9F717DABFDB}"/>
              </a:ext>
            </a:extLst>
          </p:cNvPr>
          <p:cNvSpPr/>
          <p:nvPr/>
        </p:nvSpPr>
        <p:spPr>
          <a:xfrm>
            <a:off x="3483325" y="2912604"/>
            <a:ext cx="288448" cy="417486"/>
          </a:xfrm>
          <a:prstGeom prst="downArrow">
            <a:avLst/>
          </a:prstGeom>
          <a:solidFill>
            <a:schemeClr val="accent1">
              <a:lumMod val="60000"/>
              <a:lumOff val="40000"/>
            </a:schemeClr>
          </a:solidFill>
          <a:ln w="22225" cap="rnd" cmpd="tri">
            <a:solidFill>
              <a:schemeClr val="accent1">
                <a:lumMod val="75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Down Arrow 11">
            <a:extLst>
              <a:ext uri="{FF2B5EF4-FFF2-40B4-BE49-F238E27FC236}">
                <a16:creationId xmlns:a16="http://schemas.microsoft.com/office/drawing/2014/main" id="{274A3938-F7D0-1940-E159-88B85B173318}"/>
              </a:ext>
            </a:extLst>
          </p:cNvPr>
          <p:cNvSpPr/>
          <p:nvPr/>
        </p:nvSpPr>
        <p:spPr>
          <a:xfrm>
            <a:off x="7894547" y="2893793"/>
            <a:ext cx="288448" cy="417486"/>
          </a:xfrm>
          <a:prstGeom prst="downArrow">
            <a:avLst/>
          </a:prstGeom>
          <a:solidFill>
            <a:schemeClr val="accent1">
              <a:lumMod val="60000"/>
              <a:lumOff val="40000"/>
            </a:schemeClr>
          </a:solidFill>
          <a:ln w="22225" cap="rnd" cmpd="tri">
            <a:solidFill>
              <a:schemeClr val="accent1">
                <a:lumMod val="75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7D6CC9AD-449E-6526-B859-3BA2B68FCBBC}"/>
              </a:ext>
            </a:extLst>
          </p:cNvPr>
          <p:cNvSpPr/>
          <p:nvPr/>
        </p:nvSpPr>
        <p:spPr>
          <a:xfrm>
            <a:off x="7123261" y="3330453"/>
            <a:ext cx="1831020" cy="53456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rgbClr val="002060"/>
                </a:solidFill>
              </a:rPr>
              <a:t>Submit your clarification requests</a:t>
            </a:r>
          </a:p>
        </p:txBody>
      </p:sp>
      <p:sp>
        <p:nvSpPr>
          <p:cNvPr id="14" name="Rectangle 13">
            <a:extLst>
              <a:ext uri="{FF2B5EF4-FFF2-40B4-BE49-F238E27FC236}">
                <a16:creationId xmlns:a16="http://schemas.microsoft.com/office/drawing/2014/main" id="{BEFC9A49-ABDC-2E1A-C389-4B1EC7E3C197}"/>
              </a:ext>
            </a:extLst>
          </p:cNvPr>
          <p:cNvSpPr/>
          <p:nvPr/>
        </p:nvSpPr>
        <p:spPr>
          <a:xfrm>
            <a:off x="2702633" y="3954357"/>
            <a:ext cx="1831020" cy="837691"/>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rgbClr val="002060"/>
                </a:solidFill>
              </a:rPr>
              <a:t>Participation to Tender Actions / </a:t>
            </a:r>
            <a:r>
              <a:rPr lang="en-GB" sz="1200" dirty="0">
                <a:solidFill>
                  <a:srgbClr val="C00000"/>
                </a:solidFill>
              </a:rPr>
              <a:t>Creation of bidder restricted area</a:t>
            </a:r>
          </a:p>
        </p:txBody>
      </p:sp>
      <p:sp>
        <p:nvSpPr>
          <p:cNvPr id="15" name="Down Arrow 14">
            <a:extLst>
              <a:ext uri="{FF2B5EF4-FFF2-40B4-BE49-F238E27FC236}">
                <a16:creationId xmlns:a16="http://schemas.microsoft.com/office/drawing/2014/main" id="{C7FC3F3A-A547-DA4B-14EE-CA98553B54D6}"/>
              </a:ext>
            </a:extLst>
          </p:cNvPr>
          <p:cNvSpPr/>
          <p:nvPr/>
        </p:nvSpPr>
        <p:spPr>
          <a:xfrm rot="16200000">
            <a:off x="2339549" y="2332877"/>
            <a:ext cx="176852" cy="228876"/>
          </a:xfrm>
          <a:prstGeom prst="downArrow">
            <a:avLst/>
          </a:prstGeom>
          <a:solidFill>
            <a:schemeClr val="accent1">
              <a:lumMod val="20000"/>
              <a:lumOff val="80000"/>
            </a:schemeClr>
          </a:solidFill>
          <a:ln w="22225" cap="rnd" cmpd="sng">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Down Arrow 15">
            <a:extLst>
              <a:ext uri="{FF2B5EF4-FFF2-40B4-BE49-F238E27FC236}">
                <a16:creationId xmlns:a16="http://schemas.microsoft.com/office/drawing/2014/main" id="{04BA9DA4-A9C1-5CE8-B991-D5407D6C19E8}"/>
              </a:ext>
            </a:extLst>
          </p:cNvPr>
          <p:cNvSpPr/>
          <p:nvPr/>
        </p:nvSpPr>
        <p:spPr>
          <a:xfrm rot="16200000">
            <a:off x="4673168" y="2332877"/>
            <a:ext cx="176852" cy="228876"/>
          </a:xfrm>
          <a:prstGeom prst="downArrow">
            <a:avLst/>
          </a:prstGeom>
          <a:solidFill>
            <a:schemeClr val="accent1">
              <a:lumMod val="20000"/>
              <a:lumOff val="80000"/>
            </a:schemeClr>
          </a:solidFill>
          <a:ln w="22225" cap="rnd" cmpd="sng">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ABB73C41-C144-C735-56F7-EDF10C4C8A63}"/>
              </a:ext>
            </a:extLst>
          </p:cNvPr>
          <p:cNvSpPr/>
          <p:nvPr/>
        </p:nvSpPr>
        <p:spPr>
          <a:xfrm>
            <a:off x="7123261" y="3933268"/>
            <a:ext cx="1831020" cy="68779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rgbClr val="C00000"/>
                </a:solidFill>
              </a:rPr>
              <a:t>Submit your proposal</a:t>
            </a:r>
          </a:p>
        </p:txBody>
      </p:sp>
      <p:sp>
        <p:nvSpPr>
          <p:cNvPr id="18" name="Oval 17">
            <a:extLst>
              <a:ext uri="{FF2B5EF4-FFF2-40B4-BE49-F238E27FC236}">
                <a16:creationId xmlns:a16="http://schemas.microsoft.com/office/drawing/2014/main" id="{45E91AA0-9BAD-7C24-AFC3-5205A8BC8CE1}"/>
              </a:ext>
            </a:extLst>
          </p:cNvPr>
          <p:cNvSpPr/>
          <p:nvPr/>
        </p:nvSpPr>
        <p:spPr>
          <a:xfrm>
            <a:off x="4956882" y="2000837"/>
            <a:ext cx="1722551" cy="892957"/>
          </a:xfrm>
          <a:prstGeom prst="ellipse">
            <a:avLst/>
          </a:prstGeom>
          <a:solidFill>
            <a:schemeClr val="accent1">
              <a:lumMod val="60000"/>
              <a:lumOff val="4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002060"/>
                </a:solidFill>
              </a:rPr>
              <a:t>ESA-MATCH</a:t>
            </a:r>
          </a:p>
        </p:txBody>
      </p:sp>
      <p:sp>
        <p:nvSpPr>
          <p:cNvPr id="19" name="Down Arrow 18">
            <a:extLst>
              <a:ext uri="{FF2B5EF4-FFF2-40B4-BE49-F238E27FC236}">
                <a16:creationId xmlns:a16="http://schemas.microsoft.com/office/drawing/2014/main" id="{7DA2FBA1-3B72-4A84-F253-B3FDDE778AA7}"/>
              </a:ext>
            </a:extLst>
          </p:cNvPr>
          <p:cNvSpPr/>
          <p:nvPr/>
        </p:nvSpPr>
        <p:spPr>
          <a:xfrm>
            <a:off x="5697617" y="2893793"/>
            <a:ext cx="288448" cy="417486"/>
          </a:xfrm>
          <a:prstGeom prst="downArrow">
            <a:avLst/>
          </a:prstGeom>
          <a:solidFill>
            <a:schemeClr val="accent1">
              <a:lumMod val="60000"/>
              <a:lumOff val="40000"/>
            </a:schemeClr>
          </a:solidFill>
          <a:ln w="22225" cap="rnd" cmpd="tri">
            <a:solidFill>
              <a:schemeClr val="accent1">
                <a:lumMod val="75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8F00C947-1488-43CA-CEA0-ECDA3FA94F0C}"/>
              </a:ext>
            </a:extLst>
          </p:cNvPr>
          <p:cNvSpPr/>
          <p:nvPr/>
        </p:nvSpPr>
        <p:spPr>
          <a:xfrm>
            <a:off x="5008105" y="3330453"/>
            <a:ext cx="1831020" cy="53456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rgbClr val="002060"/>
                </a:solidFill>
              </a:rPr>
              <a:t>Matching capabilities</a:t>
            </a:r>
          </a:p>
        </p:txBody>
      </p:sp>
      <p:sp>
        <p:nvSpPr>
          <p:cNvPr id="21" name="Rectangle 20">
            <a:extLst>
              <a:ext uri="{FF2B5EF4-FFF2-40B4-BE49-F238E27FC236}">
                <a16:creationId xmlns:a16="http://schemas.microsoft.com/office/drawing/2014/main" id="{A05950D2-4A50-55DC-B92B-4520CC146B17}"/>
              </a:ext>
            </a:extLst>
          </p:cNvPr>
          <p:cNvSpPr/>
          <p:nvPr/>
        </p:nvSpPr>
        <p:spPr>
          <a:xfrm>
            <a:off x="5008105" y="3933268"/>
            <a:ext cx="1831020" cy="68779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rgbClr val="C00000"/>
                </a:solidFill>
              </a:rPr>
              <a:t>Find entities for collaboration</a:t>
            </a:r>
          </a:p>
        </p:txBody>
      </p:sp>
      <p:sp>
        <p:nvSpPr>
          <p:cNvPr id="22" name="Down Arrow 21">
            <a:extLst>
              <a:ext uri="{FF2B5EF4-FFF2-40B4-BE49-F238E27FC236}">
                <a16:creationId xmlns:a16="http://schemas.microsoft.com/office/drawing/2014/main" id="{DD3C8C3B-A8A1-F935-E349-28DA57B0FEC0}"/>
              </a:ext>
            </a:extLst>
          </p:cNvPr>
          <p:cNvSpPr/>
          <p:nvPr/>
        </p:nvSpPr>
        <p:spPr>
          <a:xfrm rot="16200000">
            <a:off x="6798460" y="2332877"/>
            <a:ext cx="176852" cy="228876"/>
          </a:xfrm>
          <a:prstGeom prst="downArrow">
            <a:avLst/>
          </a:prstGeom>
          <a:solidFill>
            <a:schemeClr val="accent1">
              <a:lumMod val="20000"/>
              <a:lumOff val="80000"/>
            </a:schemeClr>
          </a:solidFill>
          <a:ln w="22225" cap="rnd" cmpd="sng">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6-Point Star 2">
            <a:extLst>
              <a:ext uri="{FF2B5EF4-FFF2-40B4-BE49-F238E27FC236}">
                <a16:creationId xmlns:a16="http://schemas.microsoft.com/office/drawing/2014/main" id="{9E887440-717F-8F90-FE40-9F6FA236D8D1}"/>
              </a:ext>
            </a:extLst>
          </p:cNvPr>
          <p:cNvSpPr/>
          <p:nvPr/>
        </p:nvSpPr>
        <p:spPr>
          <a:xfrm>
            <a:off x="3812996" y="1574162"/>
            <a:ext cx="787652" cy="795337"/>
          </a:xfrm>
          <a:prstGeom prst="star6">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GB" sz="800" dirty="0"/>
              <a:t>EMITS </a:t>
            </a:r>
          </a:p>
          <a:p>
            <a:pPr algn="ctr"/>
            <a:r>
              <a:rPr lang="en-GB" sz="400" dirty="0"/>
              <a:t>replacement</a:t>
            </a:r>
          </a:p>
        </p:txBody>
      </p:sp>
      <p:sp>
        <p:nvSpPr>
          <p:cNvPr id="25" name="Titolo 1">
            <a:extLst>
              <a:ext uri="{FF2B5EF4-FFF2-40B4-BE49-F238E27FC236}">
                <a16:creationId xmlns:a16="http://schemas.microsoft.com/office/drawing/2014/main" id="{0355EE72-8588-7EBA-5DE8-4F17392379AC}"/>
              </a:ext>
            </a:extLst>
          </p:cNvPr>
          <p:cNvSpPr>
            <a:spLocks noGrp="1"/>
          </p:cNvSpPr>
          <p:nvPr>
            <p:ph type="title"/>
          </p:nvPr>
        </p:nvSpPr>
        <p:spPr>
          <a:xfrm>
            <a:off x="161558" y="126868"/>
            <a:ext cx="7560926" cy="414601"/>
          </a:xfrm>
        </p:spPr>
        <p:txBody>
          <a:bodyPr/>
          <a:lstStyle/>
          <a:p>
            <a:r>
              <a:rPr lang="en-GB" sz="2094" dirty="0">
                <a:solidFill>
                  <a:schemeClr val="tx2"/>
                </a:solidFill>
              </a:rPr>
              <a:t>ESA Tools – Basics of ESA procurement</a:t>
            </a:r>
          </a:p>
        </p:txBody>
      </p:sp>
    </p:spTree>
    <p:extLst>
      <p:ext uri="{BB962C8B-B14F-4D97-AF65-F5344CB8AC3E}">
        <p14:creationId xmlns:p14="http://schemas.microsoft.com/office/powerpoint/2010/main" val="41983273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8EC819FE-71DD-4432-ACCA-09AB45CF9924}"/>
              </a:ext>
            </a:extLst>
          </p:cNvPr>
          <p:cNvSpPr>
            <a:spLocks noGrp="1"/>
          </p:cNvSpPr>
          <p:nvPr>
            <p:ph idx="1"/>
          </p:nvPr>
        </p:nvSpPr>
        <p:spPr>
          <a:xfrm>
            <a:off x="161558" y="938994"/>
            <a:ext cx="8785672" cy="3265512"/>
          </a:xfrm>
        </p:spPr>
        <p:txBody>
          <a:bodyPr/>
          <a:lstStyle/>
          <a:p>
            <a:pPr>
              <a:lnSpc>
                <a:spcPct val="80000"/>
              </a:lnSpc>
            </a:pPr>
            <a:r>
              <a:rPr lang="en-GB" altLang="en-US" sz="1496" b="1" dirty="0">
                <a:solidFill>
                  <a:schemeClr val="tx1"/>
                </a:solidFill>
                <a:latin typeface="+mn-lt"/>
              </a:rPr>
              <a:t>ESA-STAR Registration </a:t>
            </a:r>
            <a:r>
              <a:rPr lang="en-GB" altLang="en-US" sz="1496" dirty="0">
                <a:solidFill>
                  <a:schemeClr val="tx1"/>
                </a:solidFill>
                <a:latin typeface="+mn-lt"/>
                <a:cs typeface="MS PGothic" charset="0"/>
              </a:rPr>
              <a:t>(</a:t>
            </a:r>
            <a:r>
              <a:rPr lang="en-GB" altLang="en-US" sz="1496" u="sng" dirty="0">
                <a:solidFill>
                  <a:schemeClr val="tx1"/>
                </a:solidFill>
                <a:latin typeface="+mn-lt"/>
                <a:hlinkClick r:id="rId3">
                  <a:extLst>
                    <a:ext uri="{A12FA001-AC4F-418D-AE19-62706E023703}">
                      <ahyp:hlinkClr xmlns:ahyp="http://schemas.microsoft.com/office/drawing/2018/hyperlinkcolor" val="tx"/>
                    </a:ext>
                  </a:extLst>
                </a:hlinkClick>
              </a:rPr>
              <a:t>https://esastar-emr.sso.esa.int/</a:t>
            </a:r>
            <a:r>
              <a:rPr lang="en-GB" altLang="en-US" sz="1496" dirty="0">
                <a:solidFill>
                  <a:schemeClr val="tx1"/>
                </a:solidFill>
                <a:latin typeface="+mn-lt"/>
                <a:cs typeface="MS PGothic" charset="0"/>
              </a:rPr>
              <a:t>)</a:t>
            </a:r>
            <a:endParaRPr lang="en-US" altLang="en-US" sz="1496" dirty="0">
              <a:solidFill>
                <a:schemeClr val="tx1"/>
              </a:solidFill>
              <a:latin typeface="+mn-lt"/>
              <a:cs typeface="MS PGothic" charset="0"/>
            </a:endParaRPr>
          </a:p>
          <a:p>
            <a:pPr marL="256489" indent="-256489">
              <a:lnSpc>
                <a:spcPct val="80000"/>
              </a:lnSpc>
              <a:buFont typeface="Arial" panose="020B0604020202020204" pitchFamily="34" charset="0"/>
              <a:buChar char="•"/>
            </a:pPr>
            <a:r>
              <a:rPr lang="en-US" altLang="en-US" sz="1496" dirty="0">
                <a:solidFill>
                  <a:schemeClr val="accent5"/>
                </a:solidFill>
                <a:latin typeface="+mn-lt"/>
                <a:cs typeface="MS PGothic" charset="0"/>
              </a:rPr>
              <a:t>Registration on ESA-STAR is a </a:t>
            </a:r>
            <a:r>
              <a:rPr lang="en-US" altLang="en-US" sz="1496" b="1" dirty="0">
                <a:solidFill>
                  <a:schemeClr val="accent5"/>
                </a:solidFill>
                <a:latin typeface="+mn-lt"/>
                <a:cs typeface="MS PGothic" charset="0"/>
              </a:rPr>
              <a:t>pre-requisite</a:t>
            </a:r>
            <a:r>
              <a:rPr lang="en-US" altLang="en-US" sz="1496" dirty="0">
                <a:solidFill>
                  <a:schemeClr val="accent5"/>
                </a:solidFill>
                <a:latin typeface="+mn-lt"/>
                <a:cs typeface="MS PGothic" charset="0"/>
              </a:rPr>
              <a:t> to do business with ESA</a:t>
            </a:r>
          </a:p>
          <a:p>
            <a:pPr>
              <a:lnSpc>
                <a:spcPct val="80000"/>
              </a:lnSpc>
            </a:pPr>
            <a:endParaRPr lang="en-US" altLang="en-US" sz="1496" dirty="0">
              <a:solidFill>
                <a:schemeClr val="tx2"/>
              </a:solidFill>
              <a:latin typeface="+mn-lt"/>
              <a:cs typeface="MS PGothic" charset="0"/>
            </a:endParaRPr>
          </a:p>
          <a:p>
            <a:pPr>
              <a:lnSpc>
                <a:spcPct val="80000"/>
              </a:lnSpc>
            </a:pPr>
            <a:r>
              <a:rPr lang="en-GB" altLang="en-US" sz="1496" b="1" dirty="0">
                <a:solidFill>
                  <a:schemeClr val="tx1"/>
                </a:solidFill>
                <a:latin typeface="+mn-lt"/>
              </a:rPr>
              <a:t>ESA-STAR Publication </a:t>
            </a:r>
            <a:r>
              <a:rPr lang="en-GB" altLang="en-US" sz="1496" dirty="0">
                <a:solidFill>
                  <a:schemeClr val="tx1"/>
                </a:solidFill>
                <a:latin typeface="+mn-lt"/>
                <a:cs typeface="MS PGothic" charset="0"/>
              </a:rPr>
              <a:t>(</a:t>
            </a:r>
            <a:r>
              <a:rPr lang="en-GB" sz="1496" dirty="0">
                <a:solidFill>
                  <a:schemeClr val="tx1"/>
                </a:solidFill>
                <a:latin typeface="+mn-lt"/>
                <a:hlinkClick r:id="rId4">
                  <a:extLst>
                    <a:ext uri="{A12FA001-AC4F-418D-AE19-62706E023703}">
                      <ahyp:hlinkClr xmlns:ahyp="http://schemas.microsoft.com/office/drawing/2018/hyperlinkcolor" val="tx"/>
                    </a:ext>
                  </a:extLst>
                </a:hlinkClick>
              </a:rPr>
              <a:t>http://doing-business.sso.esa.int</a:t>
            </a:r>
            <a:r>
              <a:rPr lang="en-GB" sz="1496" dirty="0">
                <a:solidFill>
                  <a:schemeClr val="tx1"/>
                </a:solidFill>
                <a:latin typeface="+mn-lt"/>
              </a:rPr>
              <a:t>)</a:t>
            </a:r>
            <a:endParaRPr lang="en-GB" altLang="en-US" sz="1496" dirty="0">
              <a:solidFill>
                <a:schemeClr val="tx1"/>
              </a:solidFill>
              <a:latin typeface="+mn-lt"/>
              <a:cs typeface="MS PGothic" charset="0"/>
            </a:endParaRPr>
          </a:p>
          <a:p>
            <a:pPr marL="256489" indent="-256489">
              <a:lnSpc>
                <a:spcPct val="80000"/>
              </a:lnSpc>
              <a:buFont typeface="Arial" panose="020B0604020202020204" pitchFamily="34" charset="0"/>
              <a:buChar char="•"/>
            </a:pPr>
            <a:r>
              <a:rPr lang="en-US" altLang="en-US" sz="1496" dirty="0">
                <a:solidFill>
                  <a:schemeClr val="accent5"/>
                </a:solidFill>
                <a:latin typeface="+mn-lt"/>
              </a:rPr>
              <a:t>All </a:t>
            </a:r>
            <a:r>
              <a:rPr lang="en-GB" altLang="en-US" sz="1496" dirty="0">
                <a:solidFill>
                  <a:schemeClr val="accent5"/>
                </a:solidFill>
                <a:latin typeface="+mn-lt"/>
              </a:rPr>
              <a:t>Tender</a:t>
            </a:r>
            <a:r>
              <a:rPr lang="en-GB" altLang="en-US" sz="1496" dirty="0">
                <a:solidFill>
                  <a:schemeClr val="accent5"/>
                </a:solidFill>
                <a:latin typeface="+mn-lt"/>
                <a:cs typeface="MS PGothic" charset="0"/>
              </a:rPr>
              <a:t> related documents can be found in </a:t>
            </a:r>
            <a:r>
              <a:rPr lang="en-GB" altLang="en-US" sz="1496" dirty="0" err="1">
                <a:solidFill>
                  <a:schemeClr val="accent5"/>
                </a:solidFill>
                <a:latin typeface="+mn-lt"/>
                <a:cs typeface="MS PGothic" charset="0"/>
              </a:rPr>
              <a:t>esa</a:t>
            </a:r>
            <a:r>
              <a:rPr lang="en-GB" altLang="en-US" sz="1496" dirty="0">
                <a:solidFill>
                  <a:schemeClr val="accent5"/>
                </a:solidFill>
                <a:latin typeface="+mn-lt"/>
                <a:cs typeface="MS PGothic" charset="0"/>
              </a:rPr>
              <a:t>-star Publication. Here you request the system to create a </a:t>
            </a:r>
            <a:r>
              <a:rPr lang="en-GB" altLang="en-US" sz="1496" b="1" dirty="0">
                <a:solidFill>
                  <a:schemeClr val="accent5"/>
                </a:solidFill>
                <a:latin typeface="+mn-lt"/>
                <a:cs typeface="MS PGothic" charset="0"/>
              </a:rPr>
              <a:t>Bidder Restricted Area </a:t>
            </a:r>
            <a:r>
              <a:rPr lang="en-GB" altLang="en-US" sz="1496" dirty="0">
                <a:solidFill>
                  <a:schemeClr val="accent5"/>
                </a:solidFill>
                <a:latin typeface="+mn-lt"/>
                <a:cs typeface="MS PGothic" charset="0"/>
              </a:rPr>
              <a:t>in ESA-STAR Tendering</a:t>
            </a:r>
          </a:p>
          <a:p>
            <a:pPr>
              <a:lnSpc>
                <a:spcPct val="80000"/>
              </a:lnSpc>
            </a:pPr>
            <a:endParaRPr lang="en-GB" altLang="en-US" sz="1496" dirty="0">
              <a:solidFill>
                <a:schemeClr val="tx2"/>
              </a:solidFill>
              <a:latin typeface="+mn-lt"/>
              <a:cs typeface="MS PGothic" charset="0"/>
            </a:endParaRPr>
          </a:p>
          <a:p>
            <a:pPr>
              <a:lnSpc>
                <a:spcPct val="80000"/>
              </a:lnSpc>
            </a:pPr>
            <a:r>
              <a:rPr lang="en-GB" altLang="en-US" sz="1496" b="1" dirty="0">
                <a:solidFill>
                  <a:schemeClr val="tx1"/>
                </a:solidFill>
                <a:latin typeface="+mn-lt"/>
              </a:rPr>
              <a:t>ESA-STAR Tendering </a:t>
            </a:r>
            <a:r>
              <a:rPr lang="en-GB" altLang="en-US" sz="1496" dirty="0">
                <a:solidFill>
                  <a:schemeClr val="tx1"/>
                </a:solidFill>
                <a:latin typeface="+mn-lt"/>
                <a:cs typeface="MS PGothic" charset="0"/>
              </a:rPr>
              <a:t>(</a:t>
            </a:r>
            <a:r>
              <a:rPr lang="en-GB" sz="1496" dirty="0">
                <a:solidFill>
                  <a:schemeClr val="tx1"/>
                </a:solidFill>
                <a:latin typeface="+mn-lt"/>
                <a:hlinkClick r:id="rId4">
                  <a:extLst>
                    <a:ext uri="{A12FA001-AC4F-418D-AE19-62706E023703}">
                      <ahyp:hlinkClr xmlns:ahyp="http://schemas.microsoft.com/office/drawing/2018/hyperlinkcolor" val="tx"/>
                    </a:ext>
                  </a:extLst>
                </a:hlinkClick>
              </a:rPr>
              <a:t>http://doing-business.sso.esa.int</a:t>
            </a:r>
            <a:r>
              <a:rPr lang="en-GB" sz="1496" dirty="0">
                <a:solidFill>
                  <a:schemeClr val="tx1"/>
                </a:solidFill>
                <a:latin typeface="+mn-lt"/>
              </a:rPr>
              <a:t>)</a:t>
            </a:r>
            <a:endParaRPr lang="en-GB" altLang="en-US" sz="1496" dirty="0">
              <a:solidFill>
                <a:schemeClr val="tx1"/>
              </a:solidFill>
              <a:latin typeface="+mn-lt"/>
              <a:cs typeface="MS PGothic" charset="0"/>
            </a:endParaRPr>
          </a:p>
          <a:p>
            <a:pPr marL="256489" indent="-256489">
              <a:lnSpc>
                <a:spcPct val="80000"/>
              </a:lnSpc>
              <a:buFont typeface="Arial" panose="020B0604020202020204" pitchFamily="34" charset="0"/>
              <a:buChar char="•"/>
            </a:pPr>
            <a:r>
              <a:rPr lang="en-US" altLang="en-US" sz="1496" dirty="0">
                <a:solidFill>
                  <a:schemeClr val="accent5"/>
                </a:solidFill>
                <a:latin typeface="+mn-lt"/>
              </a:rPr>
              <a:t>In the Bidder Restricted Area, </a:t>
            </a:r>
            <a:r>
              <a:rPr lang="en-GB" altLang="en-US" sz="1496" dirty="0">
                <a:solidFill>
                  <a:schemeClr val="accent5"/>
                </a:solidFill>
                <a:latin typeface="+mn-lt"/>
                <a:cs typeface="MS PGothic" charset="0"/>
              </a:rPr>
              <a:t>you can </a:t>
            </a:r>
            <a:r>
              <a:rPr lang="en-US" altLang="en-US" sz="1496" dirty="0">
                <a:solidFill>
                  <a:schemeClr val="accent5"/>
                </a:solidFill>
                <a:latin typeface="+mn-lt"/>
                <a:cs typeface="MS PGothic" charset="0"/>
              </a:rPr>
              <a:t>reques</a:t>
            </a:r>
            <a:r>
              <a:rPr lang="en-US" sz="1496" dirty="0">
                <a:solidFill>
                  <a:schemeClr val="accent5"/>
                </a:solidFill>
                <a:latin typeface="+mn-lt"/>
              </a:rPr>
              <a:t>t for clarifications and </a:t>
            </a:r>
            <a:r>
              <a:rPr lang="en-US" sz="1496" b="1" dirty="0">
                <a:solidFill>
                  <a:schemeClr val="accent5"/>
                </a:solidFill>
                <a:latin typeface="+mn-lt"/>
              </a:rPr>
              <a:t>submit the proposal</a:t>
            </a:r>
          </a:p>
          <a:p>
            <a:pPr>
              <a:lnSpc>
                <a:spcPct val="80000"/>
              </a:lnSpc>
            </a:pPr>
            <a:endParaRPr lang="en-GB" altLang="en-US" sz="1496" b="1" dirty="0">
              <a:solidFill>
                <a:schemeClr val="tx2"/>
              </a:solidFill>
              <a:latin typeface="+mn-lt"/>
            </a:endParaRPr>
          </a:p>
          <a:p>
            <a:pPr>
              <a:lnSpc>
                <a:spcPct val="80000"/>
              </a:lnSpc>
            </a:pPr>
            <a:r>
              <a:rPr lang="en-GB" altLang="en-US" sz="1496" b="1" dirty="0">
                <a:solidFill>
                  <a:schemeClr val="tx1"/>
                </a:solidFill>
                <a:latin typeface="+mn-lt"/>
              </a:rPr>
              <a:t>ESA-MATCH </a:t>
            </a:r>
            <a:r>
              <a:rPr lang="en-GB" altLang="en-US" sz="1496" dirty="0">
                <a:solidFill>
                  <a:schemeClr val="tx1"/>
                </a:solidFill>
                <a:latin typeface="+mn-lt"/>
                <a:cs typeface="MS PGothic" charset="0"/>
              </a:rPr>
              <a:t>(</a:t>
            </a:r>
            <a:r>
              <a:rPr lang="en-GB" altLang="en-US" sz="1496" u="sng" dirty="0">
                <a:solidFill>
                  <a:schemeClr val="tx1"/>
                </a:solidFill>
                <a:latin typeface="+mn-lt"/>
                <a:hlinkClick r:id="rId5">
                  <a:extLst>
                    <a:ext uri="{A12FA001-AC4F-418D-AE19-62706E023703}">
                      <ahyp:hlinkClr xmlns:ahyp="http://schemas.microsoft.com/office/drawing/2018/hyperlinkcolor" val="tx"/>
                    </a:ext>
                  </a:extLst>
                </a:hlinkClick>
              </a:rPr>
              <a:t>https://esastar-esamatch.sso.esa.int/</a:t>
            </a:r>
            <a:r>
              <a:rPr lang="en-GB" altLang="en-US" sz="1496" dirty="0">
                <a:solidFill>
                  <a:schemeClr val="tx1"/>
                </a:solidFill>
                <a:latin typeface="+mn-lt"/>
                <a:cs typeface="MS PGothic" charset="0"/>
              </a:rPr>
              <a:t>)</a:t>
            </a:r>
          </a:p>
          <a:p>
            <a:pPr marL="256489" indent="-256489">
              <a:lnSpc>
                <a:spcPct val="80000"/>
              </a:lnSpc>
              <a:buFont typeface="Arial" panose="020B0604020202020204" pitchFamily="34" charset="0"/>
              <a:buChar char="•"/>
            </a:pPr>
            <a:r>
              <a:rPr lang="en-GB" sz="1496" dirty="0">
                <a:solidFill>
                  <a:schemeClr val="accent5"/>
                </a:solidFill>
                <a:latin typeface="+mn-lt"/>
              </a:rPr>
              <a:t>Competences &amp; Capabilities, </a:t>
            </a:r>
            <a:r>
              <a:rPr lang="en-GB" sz="1496" b="1" dirty="0">
                <a:solidFill>
                  <a:schemeClr val="accent5"/>
                </a:solidFill>
                <a:latin typeface="+mn-lt"/>
              </a:rPr>
              <a:t>find suitable tenders and entities for collaboration</a:t>
            </a:r>
            <a:endParaRPr lang="en-US" altLang="en-US" sz="1496" b="1" dirty="0">
              <a:solidFill>
                <a:schemeClr val="accent5"/>
              </a:solidFill>
              <a:latin typeface="+mn-lt"/>
            </a:endParaRPr>
          </a:p>
          <a:p>
            <a:pPr>
              <a:lnSpc>
                <a:spcPct val="80000"/>
              </a:lnSpc>
            </a:pPr>
            <a:endParaRPr lang="en-US" altLang="en-US" sz="1496" dirty="0">
              <a:solidFill>
                <a:schemeClr val="tx2"/>
              </a:solidFill>
              <a:latin typeface="+mn-lt"/>
            </a:endParaRPr>
          </a:p>
        </p:txBody>
      </p:sp>
      <p:sp>
        <p:nvSpPr>
          <p:cNvPr id="5" name="Rectangle 4">
            <a:extLst>
              <a:ext uri="{FF2B5EF4-FFF2-40B4-BE49-F238E27FC236}">
                <a16:creationId xmlns:a16="http://schemas.microsoft.com/office/drawing/2014/main" id="{A096BBD5-F88E-4F0A-B7D4-C481C5E006D7}"/>
              </a:ext>
            </a:extLst>
          </p:cNvPr>
          <p:cNvSpPr/>
          <p:nvPr/>
        </p:nvSpPr>
        <p:spPr>
          <a:xfrm>
            <a:off x="621644" y="4078674"/>
            <a:ext cx="7909950" cy="62154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gn="ctr"/>
            <a:r>
              <a:rPr lang="en-US" sz="1795" b="1" dirty="0">
                <a:solidFill>
                  <a:schemeClr val="tx1"/>
                </a:solidFill>
              </a:rPr>
              <a:t>Instruction video</a:t>
            </a:r>
          </a:p>
          <a:p>
            <a:pPr algn="ctr"/>
            <a:r>
              <a:rPr lang="en-US" sz="1400" dirty="0">
                <a:solidFill>
                  <a:schemeClr val="tx2"/>
                </a:solidFill>
                <a:latin typeface="+mn-lt"/>
                <a:hlinkClick r:id="rId6">
                  <a:extLst>
                    <a:ext uri="{A12FA001-AC4F-418D-AE19-62706E023703}">
                      <ahyp:hlinkClr xmlns:ahyp="http://schemas.microsoft.com/office/drawing/2018/hyperlinkcolor" val="tx"/>
                    </a:ext>
                  </a:extLst>
                </a:hlinkClick>
              </a:rPr>
              <a:t>http://www.esa.int/spaceinvideos/Videos/2016/03/Bidder_Restricted_Area_creation_and_structure</a:t>
            </a:r>
            <a:endParaRPr lang="en-US" sz="1400" dirty="0">
              <a:solidFill>
                <a:schemeClr val="tx2"/>
              </a:solidFill>
              <a:latin typeface="+mn-lt"/>
            </a:endParaRPr>
          </a:p>
        </p:txBody>
      </p:sp>
      <p:sp>
        <p:nvSpPr>
          <p:cNvPr id="2" name="Titolo 1">
            <a:extLst>
              <a:ext uri="{FF2B5EF4-FFF2-40B4-BE49-F238E27FC236}">
                <a16:creationId xmlns:a16="http://schemas.microsoft.com/office/drawing/2014/main" id="{2A7B71DC-28BD-4E2F-9E89-C4253A80D80A}"/>
              </a:ext>
            </a:extLst>
          </p:cNvPr>
          <p:cNvSpPr>
            <a:spLocks noGrp="1"/>
          </p:cNvSpPr>
          <p:nvPr>
            <p:ph type="title"/>
          </p:nvPr>
        </p:nvSpPr>
        <p:spPr>
          <a:xfrm>
            <a:off x="161558" y="126868"/>
            <a:ext cx="7560926" cy="414601"/>
          </a:xfrm>
        </p:spPr>
        <p:txBody>
          <a:bodyPr/>
          <a:lstStyle/>
          <a:p>
            <a:r>
              <a:rPr lang="en-GB" sz="2094" dirty="0">
                <a:solidFill>
                  <a:schemeClr val="tx2"/>
                </a:solidFill>
              </a:rPr>
              <a:t>ESA Tools – Basics of ESA procurement</a:t>
            </a:r>
          </a:p>
        </p:txBody>
      </p:sp>
    </p:spTree>
    <p:extLst>
      <p:ext uri="{BB962C8B-B14F-4D97-AF65-F5344CB8AC3E}">
        <p14:creationId xmlns:p14="http://schemas.microsoft.com/office/powerpoint/2010/main" val="33204303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FED723D6-5716-478E-9332-2BD204E09DCA}"/>
              </a:ext>
            </a:extLst>
          </p:cNvPr>
          <p:cNvSpPr txBox="1">
            <a:spLocks/>
          </p:cNvSpPr>
          <p:nvPr/>
        </p:nvSpPr>
        <p:spPr bwMode="auto">
          <a:xfrm>
            <a:off x="298058" y="1827651"/>
            <a:ext cx="8547884" cy="1159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68393" tIns="34196" rIns="68393" bIns="34196" numCol="1" anchor="t" anchorCtr="0" compatLnSpc="1">
            <a:prstTxWarp prst="textNoShape">
              <a:avLst/>
            </a:prstTxWarp>
          </a:bodyPr>
          <a:lstStyle>
            <a:lvl1pPr marL="0" indent="0" algn="l" rtl="0" eaLnBrk="1" fontAlgn="base" hangingPunct="1">
              <a:lnSpc>
                <a:spcPct val="119000"/>
              </a:lnSpc>
              <a:spcBef>
                <a:spcPct val="20000"/>
              </a:spcBef>
              <a:spcAft>
                <a:spcPct val="0"/>
              </a:spcAft>
              <a:buClr>
                <a:srgbClr val="8197A6"/>
              </a:buClr>
              <a:buFont typeface="Arial" panose="020B0604020202020204" pitchFamily="34" charset="0"/>
              <a:buNone/>
              <a:defRPr lang="en-GB" sz="1800">
                <a:solidFill>
                  <a:srgbClr val="8197A6"/>
                </a:solidFill>
                <a:latin typeface="Arial" panose="020B0604020202020204" pitchFamily="34" charset="0"/>
                <a:ea typeface="+mn-ea"/>
                <a:cs typeface="Arial" panose="020B0604020202020204" pitchFamily="34" charset="0"/>
              </a:defRPr>
            </a:lvl1pPr>
            <a:lvl2pPr marL="781326" indent="0" algn="l" rtl="0" eaLnBrk="1" fontAlgn="base" hangingPunct="1">
              <a:lnSpc>
                <a:spcPct val="119000"/>
              </a:lnSpc>
              <a:spcBef>
                <a:spcPct val="20000"/>
              </a:spcBef>
              <a:spcAft>
                <a:spcPct val="0"/>
              </a:spcAft>
              <a:buClr>
                <a:schemeClr val="accent1"/>
              </a:buClr>
              <a:buFont typeface="Verdana" pitchFamily="34" charset="0"/>
              <a:buNone/>
              <a:defRPr lang="en-GB" sz="1800">
                <a:solidFill>
                  <a:srgbClr val="8197A6"/>
                </a:solidFill>
                <a:latin typeface="Arial" panose="020B0604020202020204" pitchFamily="34" charset="0"/>
                <a:ea typeface="+mn-ea"/>
                <a:cs typeface="Arial" panose="020B0604020202020204" pitchFamily="34" charset="0"/>
              </a:defRPr>
            </a:lvl2pPr>
            <a:lvl3pPr marL="1357771" indent="0" algn="l" rtl="0" eaLnBrk="1" fontAlgn="base" hangingPunct="1">
              <a:lnSpc>
                <a:spcPct val="119000"/>
              </a:lnSpc>
              <a:spcBef>
                <a:spcPct val="20000"/>
              </a:spcBef>
              <a:spcAft>
                <a:spcPct val="0"/>
              </a:spcAft>
              <a:buClr>
                <a:schemeClr val="accent1"/>
              </a:buClr>
              <a:buFont typeface="Verdana" pitchFamily="34" charset="0"/>
              <a:buNone/>
              <a:defRPr lang="en-GB" sz="1800">
                <a:solidFill>
                  <a:srgbClr val="8197A6"/>
                </a:solidFill>
                <a:latin typeface="Arial" panose="020B0604020202020204" pitchFamily="34" charset="0"/>
                <a:ea typeface="+mn-ea"/>
                <a:cs typeface="Arial" panose="020B0604020202020204" pitchFamily="34" charset="0"/>
              </a:defRPr>
            </a:lvl3pPr>
            <a:lvl4pPr marL="1934216" indent="0" algn="l" rtl="0" eaLnBrk="1" fontAlgn="base" hangingPunct="1">
              <a:lnSpc>
                <a:spcPct val="119000"/>
              </a:lnSpc>
              <a:spcBef>
                <a:spcPct val="20000"/>
              </a:spcBef>
              <a:spcAft>
                <a:spcPct val="0"/>
              </a:spcAft>
              <a:buClr>
                <a:schemeClr val="accent1"/>
              </a:buClr>
              <a:buFont typeface="Verdana" pitchFamily="34" charset="0"/>
              <a:buNone/>
              <a:defRPr lang="en-GB" sz="1800">
                <a:solidFill>
                  <a:srgbClr val="8197A6"/>
                </a:solidFill>
                <a:latin typeface="Arial" panose="020B0604020202020204" pitchFamily="34" charset="0"/>
                <a:ea typeface="+mn-ea"/>
                <a:cs typeface="Arial" panose="020B0604020202020204" pitchFamily="34" charset="0"/>
              </a:defRPr>
            </a:lvl4pPr>
            <a:lvl5pPr marL="2510661" indent="0" algn="l" rtl="0" eaLnBrk="1" fontAlgn="base" hangingPunct="1">
              <a:lnSpc>
                <a:spcPct val="119000"/>
              </a:lnSpc>
              <a:spcBef>
                <a:spcPct val="20000"/>
              </a:spcBef>
              <a:spcAft>
                <a:spcPct val="0"/>
              </a:spcAft>
              <a:buClr>
                <a:schemeClr val="accent1"/>
              </a:buClr>
              <a:buFont typeface="Verdana" pitchFamily="34" charset="0"/>
              <a:buNone/>
              <a:defRPr lang="en-GB" sz="1800">
                <a:solidFill>
                  <a:srgbClr val="8197A6"/>
                </a:solidFill>
                <a:latin typeface="Arial" panose="020B0604020202020204" pitchFamily="34" charset="0"/>
                <a:ea typeface="+mn-ea"/>
                <a:cs typeface="Arial" panose="020B0604020202020204" pitchFamily="34" charset="0"/>
              </a:defRPr>
            </a:lvl5pPr>
            <a:lvl6pPr marL="3356615" indent="-404264" algn="l" rtl="0" eaLnBrk="1" fontAlgn="base" hangingPunct="1">
              <a:lnSpc>
                <a:spcPct val="119000"/>
              </a:lnSpc>
              <a:spcBef>
                <a:spcPct val="20000"/>
              </a:spcBef>
              <a:spcAft>
                <a:spcPct val="0"/>
              </a:spcAft>
              <a:buClr>
                <a:schemeClr val="accent1"/>
              </a:buClr>
              <a:buFont typeface="Verdana" pitchFamily="34" charset="0"/>
              <a:buChar char="–"/>
              <a:defRPr sz="1543">
                <a:solidFill>
                  <a:schemeClr val="bg2"/>
                </a:solidFill>
                <a:latin typeface="+mn-lt"/>
              </a:defRPr>
            </a:lvl6pPr>
            <a:lvl7pPr marL="3797630" indent="-404264" algn="l" rtl="0" eaLnBrk="1" fontAlgn="base" hangingPunct="1">
              <a:lnSpc>
                <a:spcPct val="119000"/>
              </a:lnSpc>
              <a:spcBef>
                <a:spcPct val="20000"/>
              </a:spcBef>
              <a:spcAft>
                <a:spcPct val="0"/>
              </a:spcAft>
              <a:buClr>
                <a:schemeClr val="accent1"/>
              </a:buClr>
              <a:buFont typeface="Verdana" pitchFamily="34" charset="0"/>
              <a:buChar char="–"/>
              <a:defRPr sz="1543">
                <a:solidFill>
                  <a:schemeClr val="bg2"/>
                </a:solidFill>
                <a:latin typeface="+mn-lt"/>
              </a:defRPr>
            </a:lvl7pPr>
            <a:lvl8pPr marL="4238645" indent="-404264" algn="l" rtl="0" eaLnBrk="1" fontAlgn="base" hangingPunct="1">
              <a:lnSpc>
                <a:spcPct val="119000"/>
              </a:lnSpc>
              <a:spcBef>
                <a:spcPct val="20000"/>
              </a:spcBef>
              <a:spcAft>
                <a:spcPct val="0"/>
              </a:spcAft>
              <a:buClr>
                <a:schemeClr val="accent1"/>
              </a:buClr>
              <a:buFont typeface="Verdana" pitchFamily="34" charset="0"/>
              <a:buChar char="–"/>
              <a:defRPr sz="1543">
                <a:solidFill>
                  <a:schemeClr val="bg2"/>
                </a:solidFill>
                <a:latin typeface="+mn-lt"/>
              </a:defRPr>
            </a:lvl8pPr>
            <a:lvl9pPr marL="4679660" indent="-404264" algn="l" rtl="0" eaLnBrk="1" fontAlgn="base" hangingPunct="1">
              <a:lnSpc>
                <a:spcPct val="119000"/>
              </a:lnSpc>
              <a:spcBef>
                <a:spcPct val="20000"/>
              </a:spcBef>
              <a:spcAft>
                <a:spcPct val="0"/>
              </a:spcAft>
              <a:buClr>
                <a:schemeClr val="accent1"/>
              </a:buClr>
              <a:buFont typeface="Verdana" pitchFamily="34" charset="0"/>
              <a:buChar char="–"/>
              <a:defRPr sz="1543">
                <a:solidFill>
                  <a:schemeClr val="bg2"/>
                </a:solidFill>
                <a:latin typeface="+mn-lt"/>
              </a:defRPr>
            </a:lvl9pPr>
          </a:lstStyle>
          <a:p>
            <a:pPr>
              <a:lnSpc>
                <a:spcPct val="100000"/>
              </a:lnSpc>
              <a:buClrTx/>
              <a:defRPr/>
            </a:pPr>
            <a:r>
              <a:rPr lang="it-IT" sz="2400" b="1" dirty="0" err="1">
                <a:solidFill>
                  <a:schemeClr val="bg1"/>
                </a:solidFill>
                <a:latin typeface="+mn-lt"/>
                <a:cs typeface="Arial"/>
              </a:rPr>
              <a:t>CfP</a:t>
            </a:r>
            <a:r>
              <a:rPr lang="it-IT" sz="2400" b="1" dirty="0">
                <a:solidFill>
                  <a:schemeClr val="bg1"/>
                </a:solidFill>
                <a:latin typeface="+mn-lt"/>
                <a:cs typeface="Arial"/>
              </a:rPr>
              <a:t> Package for </a:t>
            </a:r>
            <a:r>
              <a:rPr lang="en-GB" sz="2400" b="1" dirty="0">
                <a:solidFill>
                  <a:schemeClr val="bg1"/>
                </a:solidFill>
                <a:latin typeface="+mn-lt"/>
                <a:ea typeface="+mj-ea"/>
                <a:cs typeface="Verdana"/>
              </a:rPr>
              <a:t>9th Fixed Call for Proposals </a:t>
            </a:r>
          </a:p>
          <a:p>
            <a:pPr marL="0" marR="0" lvl="0" indent="0" defTabSz="914400" latinLnBrk="0">
              <a:lnSpc>
                <a:spcPct val="100000"/>
              </a:lnSpc>
              <a:buClrTx/>
              <a:buSzTx/>
              <a:buFontTx/>
              <a:buNone/>
              <a:tabLst/>
              <a:defRPr/>
            </a:pPr>
            <a:r>
              <a:rPr lang="en-GB" sz="2400" b="1" dirty="0">
                <a:solidFill>
                  <a:schemeClr val="bg1"/>
                </a:solidFill>
                <a:latin typeface="+mn-lt"/>
                <a:ea typeface="+mj-ea"/>
                <a:cs typeface="Verdana"/>
              </a:rPr>
              <a:t>under the Plan for European Cooperating States (PECS) in Cyprus</a:t>
            </a:r>
          </a:p>
          <a:p>
            <a:pPr marL="0" marR="0" lvl="0" indent="0" defTabSz="914400" latinLnBrk="0">
              <a:lnSpc>
                <a:spcPct val="100000"/>
              </a:lnSpc>
              <a:buClrTx/>
              <a:buSzTx/>
              <a:buFontTx/>
              <a:buNone/>
              <a:tabLst/>
              <a:defRPr/>
            </a:pPr>
            <a:r>
              <a:rPr lang="en-US" sz="2400" dirty="0">
                <a:solidFill>
                  <a:schemeClr val="bg1"/>
                </a:solidFill>
                <a:latin typeface="+mn-lt"/>
                <a:ea typeface="+mj-ea"/>
                <a:cs typeface="Verdana"/>
              </a:rPr>
              <a:t> </a:t>
            </a:r>
          </a:p>
          <a:p>
            <a:endParaRPr lang="it-IT" sz="2394" b="1" dirty="0">
              <a:solidFill>
                <a:schemeClr val="bg1"/>
              </a:solidFill>
            </a:endParaRPr>
          </a:p>
        </p:txBody>
      </p:sp>
    </p:spTree>
    <p:extLst>
      <p:ext uri="{BB962C8B-B14F-4D97-AF65-F5344CB8AC3E}">
        <p14:creationId xmlns:p14="http://schemas.microsoft.com/office/powerpoint/2010/main" val="27375552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
            <a:extLst>
              <a:ext uri="{FF2B5EF4-FFF2-40B4-BE49-F238E27FC236}">
                <a16:creationId xmlns:a16="http://schemas.microsoft.com/office/drawing/2014/main" id="{EEA205C9-7376-9941-613D-5EE0C07B6DA1}"/>
              </a:ext>
            </a:extLst>
          </p:cNvPr>
          <p:cNvSpPr txBox="1">
            <a:spLocks noChangeArrowheads="1"/>
          </p:cNvSpPr>
          <p:nvPr/>
        </p:nvSpPr>
        <p:spPr bwMode="auto">
          <a:xfrm>
            <a:off x="144000" y="144202"/>
            <a:ext cx="7174800" cy="437684"/>
          </a:xfrm>
          <a:prstGeom prst="rect">
            <a:avLst/>
          </a:prstGeom>
          <a:noFill/>
          <a:ln>
            <a:noFill/>
          </a:ln>
        </p:spPr>
        <p:txBody>
          <a:bodyPr vert="horz" wrap="square" lIns="91440" tIns="45720" rIns="91440" bIns="45720" numCol="1" anchor="ctr" anchorCtr="0" compatLnSpc="1">
            <a:prstTxWarp prst="textNoShape">
              <a:avLst/>
            </a:prstTxWarp>
            <a:spAutoFit/>
          </a:bodyPr>
          <a:lstStyle>
            <a:lvl1pPr algn="l" rtl="0" eaLnBrk="1" fontAlgn="base" hangingPunct="1">
              <a:spcBef>
                <a:spcPct val="0"/>
              </a:spcBef>
              <a:spcAft>
                <a:spcPct val="0"/>
              </a:spcAft>
              <a:defRPr lang="en-GB" sz="2244" b="1" dirty="0" smtClean="0">
                <a:solidFill>
                  <a:schemeClr val="bg1"/>
                </a:solidFill>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1587" b="1">
                <a:solidFill>
                  <a:schemeClr val="bg1"/>
                </a:solidFill>
                <a:latin typeface="Verdana" pitchFamily="34" charset="0"/>
              </a:defRPr>
            </a:lvl2pPr>
            <a:lvl3pPr algn="l" rtl="0" eaLnBrk="1" fontAlgn="base" hangingPunct="1">
              <a:spcBef>
                <a:spcPct val="0"/>
              </a:spcBef>
              <a:spcAft>
                <a:spcPct val="0"/>
              </a:spcAft>
              <a:defRPr sz="1587" b="1">
                <a:solidFill>
                  <a:schemeClr val="bg1"/>
                </a:solidFill>
                <a:latin typeface="Verdana" pitchFamily="34" charset="0"/>
              </a:defRPr>
            </a:lvl3pPr>
            <a:lvl4pPr algn="l" rtl="0" eaLnBrk="1" fontAlgn="base" hangingPunct="1">
              <a:spcBef>
                <a:spcPct val="0"/>
              </a:spcBef>
              <a:spcAft>
                <a:spcPct val="0"/>
              </a:spcAft>
              <a:defRPr sz="1587" b="1">
                <a:solidFill>
                  <a:schemeClr val="bg1"/>
                </a:solidFill>
                <a:latin typeface="Verdana" pitchFamily="34" charset="0"/>
              </a:defRPr>
            </a:lvl4pPr>
            <a:lvl5pPr algn="l" rtl="0" eaLnBrk="1" fontAlgn="base" hangingPunct="1">
              <a:spcBef>
                <a:spcPct val="0"/>
              </a:spcBef>
              <a:spcAft>
                <a:spcPct val="0"/>
              </a:spcAft>
              <a:defRPr sz="1587" b="1">
                <a:solidFill>
                  <a:schemeClr val="bg1"/>
                </a:solidFill>
                <a:latin typeface="Verdana" pitchFamily="34" charset="0"/>
              </a:defRPr>
            </a:lvl5pPr>
            <a:lvl6pPr marL="329879" algn="l" rtl="0" eaLnBrk="1" fontAlgn="base" hangingPunct="1">
              <a:spcBef>
                <a:spcPct val="0"/>
              </a:spcBef>
              <a:spcAft>
                <a:spcPct val="0"/>
              </a:spcAft>
              <a:defRPr sz="1587" b="1">
                <a:solidFill>
                  <a:schemeClr val="bg1"/>
                </a:solidFill>
                <a:latin typeface="Verdana" pitchFamily="34" charset="0"/>
              </a:defRPr>
            </a:lvl6pPr>
            <a:lvl7pPr marL="659758" algn="l" rtl="0" eaLnBrk="1" fontAlgn="base" hangingPunct="1">
              <a:spcBef>
                <a:spcPct val="0"/>
              </a:spcBef>
              <a:spcAft>
                <a:spcPct val="0"/>
              </a:spcAft>
              <a:defRPr sz="1587" b="1">
                <a:solidFill>
                  <a:schemeClr val="bg1"/>
                </a:solidFill>
                <a:latin typeface="Verdana" pitchFamily="34" charset="0"/>
              </a:defRPr>
            </a:lvl7pPr>
            <a:lvl8pPr marL="989638" algn="l" rtl="0" eaLnBrk="1" fontAlgn="base" hangingPunct="1">
              <a:spcBef>
                <a:spcPct val="0"/>
              </a:spcBef>
              <a:spcAft>
                <a:spcPct val="0"/>
              </a:spcAft>
              <a:defRPr sz="1587" b="1">
                <a:solidFill>
                  <a:schemeClr val="bg1"/>
                </a:solidFill>
                <a:latin typeface="Verdana" pitchFamily="34" charset="0"/>
              </a:defRPr>
            </a:lvl8pPr>
            <a:lvl9pPr marL="1319517" algn="l" rtl="0" eaLnBrk="1" fontAlgn="base" hangingPunct="1">
              <a:spcBef>
                <a:spcPct val="0"/>
              </a:spcBef>
              <a:spcAft>
                <a:spcPct val="0"/>
              </a:spcAft>
              <a:defRPr sz="1587" b="1">
                <a:solidFill>
                  <a:schemeClr val="bg1"/>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b="1" i="0" u="none" strike="noStrike" dirty="0" err="1">
                <a:solidFill>
                  <a:srgbClr val="335E6E"/>
                </a:solidFill>
                <a:effectLst/>
                <a:latin typeface="Arial" panose="020B0604020202020204" pitchFamily="34" charset="0"/>
              </a:rPr>
              <a:t>CfP</a:t>
            </a:r>
            <a:r>
              <a:rPr lang="en-GB" b="1" i="0" u="none" strike="noStrike" dirty="0">
                <a:solidFill>
                  <a:srgbClr val="335E6E"/>
                </a:solidFill>
                <a:effectLst/>
                <a:latin typeface="Arial" panose="020B0604020202020204" pitchFamily="34" charset="0"/>
              </a:rPr>
              <a:t> Package – Call overview</a:t>
            </a:r>
            <a:endParaRPr kumimoji="0" lang="en-US" sz="2244" b="1" i="0" u="none" strike="noStrike" kern="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endParaRPr>
          </a:p>
        </p:txBody>
      </p:sp>
      <p:sp>
        <p:nvSpPr>
          <p:cNvPr id="22" name="Rectangle 21">
            <a:extLst>
              <a:ext uri="{FF2B5EF4-FFF2-40B4-BE49-F238E27FC236}">
                <a16:creationId xmlns:a16="http://schemas.microsoft.com/office/drawing/2014/main" id="{668F5B16-2E7A-B619-60CB-C011445EB87F}"/>
              </a:ext>
            </a:extLst>
          </p:cNvPr>
          <p:cNvSpPr/>
          <p:nvPr/>
        </p:nvSpPr>
        <p:spPr>
          <a:xfrm>
            <a:off x="4598018" y="918068"/>
            <a:ext cx="4059044" cy="646331"/>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800" b="1" i="0" u="none" strike="noStrike" kern="0" cap="none" spc="0" normalizeH="0" baseline="0" noProof="0" dirty="0" err="1">
                <a:ln>
                  <a:noFill/>
                </a:ln>
                <a:effectLst/>
                <a:uLnTx/>
                <a:uFillTx/>
                <a:latin typeface="Arial" panose="020B0604020202020204"/>
                <a:ea typeface="Verdana" pitchFamily="34" charset="0"/>
                <a:cs typeface="Verdana" pitchFamily="34" charset="0"/>
              </a:rPr>
              <a:t>CfP</a:t>
            </a:r>
            <a:r>
              <a:rPr kumimoji="0" lang="en-US" altLang="en-US" sz="1800" b="1" i="0" u="none" strike="noStrike" kern="0" cap="none" spc="0" normalizeH="0" baseline="0" noProof="0" dirty="0">
                <a:ln>
                  <a:noFill/>
                </a:ln>
                <a:effectLst/>
                <a:uLnTx/>
                <a:uFillTx/>
                <a:latin typeface="Arial" panose="020B0604020202020204"/>
                <a:ea typeface="Verdana" pitchFamily="34" charset="0"/>
                <a:cs typeface="Verdana" pitchFamily="34" charset="0"/>
              </a:rPr>
              <a:t> Reference: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800" b="1" i="0" u="none" strike="noStrike" kern="0" cap="none" spc="0" normalizeH="0" baseline="0" noProof="0" dirty="0">
                <a:ln>
                  <a:noFill/>
                </a:ln>
                <a:effectLst/>
                <a:uLnTx/>
                <a:uFillTx/>
                <a:latin typeface="Arial" panose="020B0604020202020204" pitchFamily="34" charset="0"/>
                <a:ea typeface="Cambria" panose="02040503050406030204" pitchFamily="18" charset="0"/>
              </a:rPr>
              <a:t>ESA </a:t>
            </a:r>
            <a:r>
              <a:rPr kumimoji="0" lang="it-IT" sz="1800" b="1" i="0" u="none" strike="noStrike" kern="0" cap="none" spc="0" normalizeH="0" baseline="0" noProof="0" dirty="0" err="1">
                <a:ln>
                  <a:noFill/>
                </a:ln>
                <a:effectLst/>
                <a:uLnTx/>
                <a:uFillTx/>
                <a:latin typeface="Arial" panose="020B0604020202020204" pitchFamily="34" charset="0"/>
                <a:ea typeface="Cambria" panose="02040503050406030204" pitchFamily="18" charset="0"/>
              </a:rPr>
              <a:t>CfP</a:t>
            </a:r>
            <a:r>
              <a:rPr kumimoji="0" lang="it-IT" sz="1800" b="1" i="0" u="none" strike="noStrike" kern="0" cap="none" spc="0" normalizeH="0" baseline="0" noProof="0" dirty="0">
                <a:ln>
                  <a:noFill/>
                </a:ln>
                <a:effectLst/>
                <a:uLnTx/>
                <a:uFillTx/>
                <a:latin typeface="Arial" panose="020B0604020202020204" pitchFamily="34" charset="0"/>
                <a:ea typeface="Cambria" panose="02040503050406030204" pitchFamily="18" charset="0"/>
              </a:rPr>
              <a:t>/ 5-50045 /23/NL/MH</a:t>
            </a:r>
            <a:endParaRPr kumimoji="0" lang="en-US" altLang="en-US" sz="1800" b="1" i="0" u="none" strike="noStrike" kern="0" cap="none" spc="0" normalizeH="0" baseline="0" noProof="0" dirty="0">
              <a:ln>
                <a:noFill/>
              </a:ln>
              <a:effectLst/>
              <a:uLnTx/>
              <a:uFillTx/>
              <a:latin typeface="Arial" panose="020B0604020202020204"/>
              <a:ea typeface="Verdana" pitchFamily="34" charset="0"/>
              <a:cs typeface="Verdana" pitchFamily="34" charset="0"/>
            </a:endParaRPr>
          </a:p>
        </p:txBody>
      </p:sp>
      <p:sp>
        <p:nvSpPr>
          <p:cNvPr id="23" name="TextBox 1">
            <a:extLst>
              <a:ext uri="{FF2B5EF4-FFF2-40B4-BE49-F238E27FC236}">
                <a16:creationId xmlns:a16="http://schemas.microsoft.com/office/drawing/2014/main" id="{54ACA2E2-05C5-BDFE-74D4-358B6FBFC4DC}"/>
              </a:ext>
            </a:extLst>
          </p:cNvPr>
          <p:cNvSpPr txBox="1">
            <a:spLocks noChangeArrowheads="1"/>
          </p:cNvSpPr>
          <p:nvPr/>
        </p:nvSpPr>
        <p:spPr bwMode="auto">
          <a:xfrm>
            <a:off x="4012175" y="1887294"/>
            <a:ext cx="5131825"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19000"/>
              </a:lnSpc>
              <a:spcBef>
                <a:spcPct val="20000"/>
              </a:spcBef>
              <a:buClr>
                <a:schemeClr val="accent1"/>
              </a:buClr>
              <a:buFont typeface="Verdana" pitchFamily="34" charset="0"/>
              <a:buAutoNum type="arabicPeriod"/>
              <a:defRPr sz="1600">
                <a:solidFill>
                  <a:schemeClr val="bg2"/>
                </a:solidFill>
                <a:latin typeface="Verdana" pitchFamily="34" charset="0"/>
                <a:ea typeface="MS PGothic" pitchFamily="34" charset="-128"/>
              </a:defRPr>
            </a:lvl1pPr>
            <a:lvl2pPr marL="742950" indent="-285750">
              <a:lnSpc>
                <a:spcPct val="119000"/>
              </a:lnSpc>
              <a:spcBef>
                <a:spcPct val="20000"/>
              </a:spcBef>
              <a:buClr>
                <a:schemeClr val="accent1"/>
              </a:buClr>
              <a:buFont typeface="Verdana" pitchFamily="34" charset="0"/>
              <a:buAutoNum type="alphaLcPeriod"/>
              <a:defRPr sz="1600">
                <a:solidFill>
                  <a:schemeClr val="bg2"/>
                </a:solidFill>
                <a:latin typeface="Verdana" pitchFamily="34" charset="0"/>
                <a:ea typeface="MS PGothic" pitchFamily="34" charset="-128"/>
              </a:defRPr>
            </a:lvl2pPr>
            <a:lvl3pPr marL="1143000" indent="-22860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3pPr>
            <a:lvl4pPr marL="1600200" indent="-22860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4pPr>
            <a:lvl5pPr marL="2057400" indent="-22860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5pPr>
            <a:lvl6pPr marL="2514600" indent="-2286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6pPr>
            <a:lvl7pPr marL="2971800" indent="-2286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7pPr>
            <a:lvl8pPr marL="3429000" indent="-2286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8pPr>
            <a:lvl9pPr marL="3886200" indent="-2286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9pPr>
          </a:lstStyle>
          <a:p>
            <a:pPr>
              <a:lnSpc>
                <a:spcPct val="80000"/>
              </a:lnSpc>
              <a:buClr>
                <a:srgbClr val="00AE9C"/>
              </a:buClr>
              <a:buFont typeface="Verdana" pitchFamily="34" charset="0"/>
              <a:buNone/>
            </a:pPr>
            <a:r>
              <a:rPr lang="en-US" altLang="en-US" sz="1400" dirty="0" err="1">
                <a:solidFill>
                  <a:schemeClr val="tx1"/>
                </a:solidFill>
                <a:latin typeface="Arial" panose="020B0604020202020204"/>
              </a:rPr>
              <a:t>CfP</a:t>
            </a:r>
            <a:r>
              <a:rPr lang="en-US" altLang="en-US" sz="1400" dirty="0">
                <a:solidFill>
                  <a:schemeClr val="tx1"/>
                </a:solidFill>
                <a:latin typeface="Arial" panose="020B0604020202020204"/>
              </a:rPr>
              <a:t> to be published on </a:t>
            </a:r>
            <a:r>
              <a:rPr lang="en-US" altLang="en-US" sz="1400" b="1" dirty="0">
                <a:solidFill>
                  <a:schemeClr val="tx1"/>
                </a:solidFill>
                <a:latin typeface="Arial" panose="020B0604020202020204"/>
              </a:rPr>
              <a:t>01 November 2023</a:t>
            </a:r>
          </a:p>
          <a:p>
            <a:pPr>
              <a:lnSpc>
                <a:spcPct val="80000"/>
              </a:lnSpc>
              <a:buClr>
                <a:srgbClr val="00AE9C"/>
              </a:buClr>
              <a:buFont typeface="Verdana" pitchFamily="34" charset="0"/>
              <a:buNone/>
            </a:pPr>
            <a:endParaRPr lang="en-US" altLang="en-US" sz="1400" b="1" dirty="0">
              <a:solidFill>
                <a:schemeClr val="tx1"/>
              </a:solidFill>
              <a:latin typeface="Arial" panose="020B0604020202020204"/>
            </a:endParaRPr>
          </a:p>
          <a:p>
            <a:pPr>
              <a:lnSpc>
                <a:spcPct val="80000"/>
              </a:lnSpc>
              <a:buClr>
                <a:srgbClr val="00AE9C"/>
              </a:buClr>
              <a:buFont typeface="Verdana" pitchFamily="34" charset="0"/>
              <a:buNone/>
            </a:pPr>
            <a:r>
              <a:rPr lang="en-US" altLang="en-US" sz="1400" dirty="0">
                <a:solidFill>
                  <a:schemeClr val="tx1"/>
                </a:solidFill>
                <a:latin typeface="Arial" panose="020B0604020202020204"/>
              </a:rPr>
              <a:t>Submission Deadline on </a:t>
            </a:r>
            <a:r>
              <a:rPr lang="en-US" altLang="en-US" sz="1400" b="1" dirty="0">
                <a:solidFill>
                  <a:schemeClr val="tx1"/>
                </a:solidFill>
                <a:latin typeface="Arial" panose="020B0604020202020204"/>
              </a:rPr>
              <a:t>06 December 2023 </a:t>
            </a:r>
            <a:r>
              <a:rPr lang="en-US" altLang="en-US" sz="1400" dirty="0">
                <a:solidFill>
                  <a:schemeClr val="tx1"/>
                </a:solidFill>
                <a:latin typeface="Arial" panose="020B0604020202020204"/>
              </a:rPr>
              <a:t>at</a:t>
            </a:r>
            <a:r>
              <a:rPr lang="en-US" altLang="en-US" sz="1400" b="1" dirty="0">
                <a:solidFill>
                  <a:schemeClr val="tx1"/>
                </a:solidFill>
                <a:latin typeface="Arial" panose="020B0604020202020204"/>
              </a:rPr>
              <a:t> </a:t>
            </a:r>
            <a:r>
              <a:rPr lang="en-US" altLang="en-US" sz="1400" dirty="0">
                <a:solidFill>
                  <a:schemeClr val="tx1"/>
                </a:solidFill>
                <a:latin typeface="Arial" panose="020B0604020202020204"/>
              </a:rPr>
              <a:t>13:00 (CET)</a:t>
            </a:r>
          </a:p>
          <a:p>
            <a:pPr>
              <a:lnSpc>
                <a:spcPct val="80000"/>
              </a:lnSpc>
              <a:buClr>
                <a:srgbClr val="00AE9C"/>
              </a:buClr>
              <a:buFont typeface="Verdana" pitchFamily="34" charset="0"/>
              <a:buNone/>
            </a:pPr>
            <a:endParaRPr lang="en-US" altLang="en-US" sz="1400" b="1" dirty="0">
              <a:solidFill>
                <a:schemeClr val="tx1"/>
              </a:solidFill>
              <a:latin typeface="Arial" panose="020B0604020202020204"/>
            </a:endParaRPr>
          </a:p>
          <a:p>
            <a:pPr>
              <a:lnSpc>
                <a:spcPct val="100000"/>
              </a:lnSpc>
              <a:buClr>
                <a:srgbClr val="00AE9C"/>
              </a:buClr>
              <a:buFont typeface="Verdana" pitchFamily="34" charset="0"/>
              <a:buNone/>
            </a:pPr>
            <a:r>
              <a:rPr lang="en-GB" sz="1400" dirty="0">
                <a:solidFill>
                  <a:schemeClr val="tx1"/>
                </a:solidFill>
                <a:latin typeface="Arial" panose="020B0604020202020204"/>
              </a:rPr>
              <a:t>Maximum budget: </a:t>
            </a:r>
            <a:r>
              <a:rPr lang="en-GB" sz="1400" b="1" dirty="0">
                <a:solidFill>
                  <a:schemeClr val="tx1"/>
                </a:solidFill>
                <a:latin typeface="Arial" panose="020B0604020202020204"/>
              </a:rPr>
              <a:t>1.500.000 Euros </a:t>
            </a:r>
            <a:endParaRPr lang="en-GB" sz="1400" dirty="0">
              <a:solidFill>
                <a:schemeClr val="tx1"/>
              </a:solidFill>
              <a:latin typeface="Arial" panose="020B0604020202020204"/>
            </a:endParaRPr>
          </a:p>
          <a:p>
            <a:pPr>
              <a:lnSpc>
                <a:spcPct val="100000"/>
              </a:lnSpc>
              <a:spcBef>
                <a:spcPct val="0"/>
              </a:spcBef>
              <a:buClrTx/>
              <a:buFontTx/>
              <a:buNone/>
            </a:pPr>
            <a:endParaRPr lang="en-US" altLang="en-US" sz="1400" b="1" dirty="0">
              <a:solidFill>
                <a:schemeClr val="tx1"/>
              </a:solidFill>
              <a:latin typeface="Arial" panose="020B0604020202020204"/>
            </a:endParaRPr>
          </a:p>
          <a:p>
            <a:pPr>
              <a:lnSpc>
                <a:spcPct val="100000"/>
              </a:lnSpc>
              <a:spcBef>
                <a:spcPct val="0"/>
              </a:spcBef>
              <a:buClrTx/>
              <a:buFontTx/>
              <a:buNone/>
            </a:pPr>
            <a:r>
              <a:rPr lang="en-GB" altLang="en-US" sz="1400" dirty="0">
                <a:solidFill>
                  <a:schemeClr val="tx1"/>
                </a:solidFill>
                <a:latin typeface="Arial" panose="020B0604020202020204"/>
              </a:rPr>
              <a:t>First contracts: </a:t>
            </a:r>
            <a:r>
              <a:rPr lang="en-GB" altLang="en-US" sz="1400" b="1" dirty="0">
                <a:solidFill>
                  <a:schemeClr val="tx1"/>
                </a:solidFill>
                <a:latin typeface="Arial" panose="020B0604020202020204"/>
              </a:rPr>
              <a:t>Q2 2024</a:t>
            </a:r>
            <a:endParaRPr lang="en-US" altLang="en-US" sz="1400" b="1" dirty="0">
              <a:solidFill>
                <a:schemeClr val="tx1"/>
              </a:solidFill>
              <a:latin typeface="Arial" panose="020B0604020202020204"/>
            </a:endParaRPr>
          </a:p>
        </p:txBody>
      </p:sp>
      <p:sp>
        <p:nvSpPr>
          <p:cNvPr id="24" name="Rectangle 23">
            <a:extLst>
              <a:ext uri="{FF2B5EF4-FFF2-40B4-BE49-F238E27FC236}">
                <a16:creationId xmlns:a16="http://schemas.microsoft.com/office/drawing/2014/main" id="{191FA941-845E-2D1E-234E-1B6856A03338}"/>
              </a:ext>
            </a:extLst>
          </p:cNvPr>
          <p:cNvSpPr/>
          <p:nvPr/>
        </p:nvSpPr>
        <p:spPr>
          <a:xfrm>
            <a:off x="296871" y="1182045"/>
            <a:ext cx="3524281" cy="585011"/>
          </a:xfrm>
          <a:prstGeom prst="rect">
            <a:avLst/>
          </a:prstGeom>
          <a:solidFill>
            <a:srgbClr val="00AE9C">
              <a:lumMod val="40000"/>
              <a:lumOff val="60000"/>
            </a:srgbClr>
          </a:solidFill>
          <a:ln w="38100" cap="rnd" cmpd="sng" algn="ctr">
            <a:solidFill>
              <a:srgbClr val="C00000"/>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latin typeface="Arial" panose="020B0604020202020204"/>
              <a:ea typeface="+mn-ea"/>
              <a:cs typeface="+mn-cs"/>
            </a:endParaRPr>
          </a:p>
        </p:txBody>
      </p:sp>
      <p:sp>
        <p:nvSpPr>
          <p:cNvPr id="25" name="TextBox 24">
            <a:extLst>
              <a:ext uri="{FF2B5EF4-FFF2-40B4-BE49-F238E27FC236}">
                <a16:creationId xmlns:a16="http://schemas.microsoft.com/office/drawing/2014/main" id="{8F85FEB5-88D8-BA76-0956-5EB3024515B6}"/>
              </a:ext>
            </a:extLst>
          </p:cNvPr>
          <p:cNvSpPr txBox="1"/>
          <p:nvPr/>
        </p:nvSpPr>
        <p:spPr>
          <a:xfrm>
            <a:off x="416313" y="1276402"/>
            <a:ext cx="3315629"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err="1">
                <a:ln>
                  <a:noFill/>
                </a:ln>
                <a:effectLst/>
                <a:uLnTx/>
                <a:uFillTx/>
                <a:latin typeface="+mn-lt"/>
              </a:rPr>
              <a:t>CfP</a:t>
            </a:r>
            <a:r>
              <a:rPr kumimoji="0" lang="en-GB" sz="1800" b="1" i="0" u="none" strike="noStrike" kern="0" cap="none" spc="0" normalizeH="0" baseline="0" noProof="0" dirty="0">
                <a:ln>
                  <a:noFill/>
                </a:ln>
                <a:effectLst/>
                <a:uLnTx/>
                <a:uFillTx/>
                <a:latin typeface="+mn-lt"/>
              </a:rPr>
              <a:t> Cover Letter</a:t>
            </a:r>
          </a:p>
        </p:txBody>
      </p:sp>
      <p:sp>
        <p:nvSpPr>
          <p:cNvPr id="26" name="Bent-Up Arrow 4">
            <a:extLst>
              <a:ext uri="{FF2B5EF4-FFF2-40B4-BE49-F238E27FC236}">
                <a16:creationId xmlns:a16="http://schemas.microsoft.com/office/drawing/2014/main" id="{372BC80C-B575-A5FF-EF9C-5DAFA583FC47}"/>
              </a:ext>
            </a:extLst>
          </p:cNvPr>
          <p:cNvSpPr/>
          <p:nvPr/>
        </p:nvSpPr>
        <p:spPr>
          <a:xfrm rot="5400000">
            <a:off x="475786" y="1766897"/>
            <a:ext cx="542693" cy="543012"/>
          </a:xfrm>
          <a:prstGeom prst="bentUpArrow">
            <a:avLst/>
          </a:prstGeom>
          <a:solidFill>
            <a:srgbClr val="00AE9C">
              <a:lumMod val="40000"/>
              <a:lumOff val="60000"/>
            </a:srgbClr>
          </a:solidFill>
          <a:ln w="12700" cap="rnd" cmpd="sng" algn="ctr">
            <a:solidFill>
              <a:srgbClr val="00AE9C">
                <a:shade val="50000"/>
              </a:srgbClr>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latin typeface="Arial" panose="020B0604020202020204"/>
              <a:ea typeface="+mn-ea"/>
              <a:cs typeface="+mn-cs"/>
            </a:endParaRPr>
          </a:p>
        </p:txBody>
      </p:sp>
      <p:sp>
        <p:nvSpPr>
          <p:cNvPr id="27" name="Rectangle 26">
            <a:extLst>
              <a:ext uri="{FF2B5EF4-FFF2-40B4-BE49-F238E27FC236}">
                <a16:creationId xmlns:a16="http://schemas.microsoft.com/office/drawing/2014/main" id="{2BBF02FA-F06C-224F-3974-DFCCB325FC99}"/>
              </a:ext>
            </a:extLst>
          </p:cNvPr>
          <p:cNvSpPr/>
          <p:nvPr/>
        </p:nvSpPr>
        <p:spPr>
          <a:xfrm>
            <a:off x="1033346" y="1861413"/>
            <a:ext cx="2787805" cy="592453"/>
          </a:xfrm>
          <a:prstGeom prst="rect">
            <a:avLst/>
          </a:prstGeom>
          <a:solidFill>
            <a:srgbClr val="00AE9C">
              <a:lumMod val="40000"/>
              <a:lumOff val="60000"/>
            </a:srgbClr>
          </a:solidFill>
          <a:ln w="12700" cap="rnd" cmpd="sng" algn="ctr">
            <a:solidFill>
              <a:srgbClr val="00AE9C">
                <a:shade val="50000"/>
              </a:srgbClr>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latin typeface="Arial" panose="020B0604020202020204"/>
              <a:ea typeface="+mn-ea"/>
              <a:cs typeface="+mn-cs"/>
            </a:endParaRPr>
          </a:p>
        </p:txBody>
      </p:sp>
      <p:sp>
        <p:nvSpPr>
          <p:cNvPr id="28" name="TextBox 27">
            <a:extLst>
              <a:ext uri="{FF2B5EF4-FFF2-40B4-BE49-F238E27FC236}">
                <a16:creationId xmlns:a16="http://schemas.microsoft.com/office/drawing/2014/main" id="{FCF50970-D3C7-9269-F226-BC1A45CE1628}"/>
              </a:ext>
            </a:extLst>
          </p:cNvPr>
          <p:cNvSpPr txBox="1"/>
          <p:nvPr/>
        </p:nvSpPr>
        <p:spPr>
          <a:xfrm>
            <a:off x="1107384" y="1896029"/>
            <a:ext cx="2601951"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effectLst/>
                <a:uLnTx/>
                <a:uFillTx/>
                <a:latin typeface="+mn-lt"/>
              </a:rPr>
              <a:t>Appendix 1</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effectLst/>
                <a:uLnTx/>
                <a:uFillTx/>
                <a:latin typeface="+mn-lt"/>
              </a:rPr>
              <a:t>Draft Contract</a:t>
            </a:r>
          </a:p>
        </p:txBody>
      </p:sp>
      <p:sp>
        <p:nvSpPr>
          <p:cNvPr id="29" name="Bent-Up Arrow 11">
            <a:extLst>
              <a:ext uri="{FF2B5EF4-FFF2-40B4-BE49-F238E27FC236}">
                <a16:creationId xmlns:a16="http://schemas.microsoft.com/office/drawing/2014/main" id="{71C923E0-793A-E6DB-0DBD-3B0889C93599}"/>
              </a:ext>
            </a:extLst>
          </p:cNvPr>
          <p:cNvSpPr/>
          <p:nvPr/>
        </p:nvSpPr>
        <p:spPr>
          <a:xfrm rot="5400000">
            <a:off x="376229" y="2354733"/>
            <a:ext cx="741803" cy="543014"/>
          </a:xfrm>
          <a:prstGeom prst="bentUpArrow">
            <a:avLst/>
          </a:prstGeom>
          <a:solidFill>
            <a:srgbClr val="00AE9C">
              <a:lumMod val="40000"/>
              <a:lumOff val="60000"/>
            </a:srgbClr>
          </a:solidFill>
          <a:ln w="12700" cap="rnd" cmpd="sng" algn="ctr">
            <a:solidFill>
              <a:srgbClr val="00AE9C">
                <a:shade val="50000"/>
              </a:srgbClr>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latin typeface="Arial" panose="020B0604020202020204"/>
              <a:ea typeface="+mn-ea"/>
              <a:cs typeface="+mn-cs"/>
            </a:endParaRPr>
          </a:p>
        </p:txBody>
      </p:sp>
      <p:sp>
        <p:nvSpPr>
          <p:cNvPr id="30" name="Rectangle 29">
            <a:extLst>
              <a:ext uri="{FF2B5EF4-FFF2-40B4-BE49-F238E27FC236}">
                <a16:creationId xmlns:a16="http://schemas.microsoft.com/office/drawing/2014/main" id="{5AF310A2-DDF0-B5BD-E8AD-3CEAF9350980}"/>
              </a:ext>
            </a:extLst>
          </p:cNvPr>
          <p:cNvSpPr/>
          <p:nvPr/>
        </p:nvSpPr>
        <p:spPr>
          <a:xfrm>
            <a:off x="1033345" y="2548803"/>
            <a:ext cx="2787805" cy="592453"/>
          </a:xfrm>
          <a:prstGeom prst="rect">
            <a:avLst/>
          </a:prstGeom>
          <a:solidFill>
            <a:srgbClr val="00AE9C">
              <a:lumMod val="40000"/>
              <a:lumOff val="60000"/>
            </a:srgbClr>
          </a:solidFill>
          <a:ln w="12700" cap="rnd" cmpd="sng" algn="ctr">
            <a:solidFill>
              <a:srgbClr val="00AE9C">
                <a:shade val="50000"/>
              </a:srgbClr>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latin typeface="Arial" panose="020B0604020202020204"/>
              <a:ea typeface="+mn-ea"/>
              <a:cs typeface="+mn-cs"/>
            </a:endParaRPr>
          </a:p>
        </p:txBody>
      </p:sp>
      <p:sp>
        <p:nvSpPr>
          <p:cNvPr id="31" name="TextBox 30">
            <a:extLst>
              <a:ext uri="{FF2B5EF4-FFF2-40B4-BE49-F238E27FC236}">
                <a16:creationId xmlns:a16="http://schemas.microsoft.com/office/drawing/2014/main" id="{B2BC765C-3D14-B49F-5D5B-B7182838D9C2}"/>
              </a:ext>
            </a:extLst>
          </p:cNvPr>
          <p:cNvSpPr txBox="1"/>
          <p:nvPr/>
        </p:nvSpPr>
        <p:spPr>
          <a:xfrm>
            <a:off x="1107383" y="2583419"/>
            <a:ext cx="2601951" cy="523220"/>
          </a:xfrm>
          <a:prstGeom prst="rect">
            <a:avLst/>
          </a:prstGeom>
          <a:noFill/>
        </p:spPr>
        <p:txBody>
          <a:bodyPr wrap="square" lIns="91440" tIns="45720" rIns="91440" bIns="45720"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effectLst/>
                <a:uLnTx/>
                <a:uFillTx/>
                <a:latin typeface="+mn-lt"/>
              </a:rPr>
              <a:t>Appendix 2</a:t>
            </a:r>
          </a:p>
          <a:p>
            <a:pPr marL="0" marR="0" lvl="0" indent="0" defTabSz="914400" eaLnBrk="1" fontAlgn="auto" latinLnBrk="0" hangingPunct="1">
              <a:lnSpc>
                <a:spcPct val="100000"/>
              </a:lnSpc>
              <a:spcBef>
                <a:spcPts val="0"/>
              </a:spcBef>
              <a:spcAft>
                <a:spcPts val="0"/>
              </a:spcAft>
              <a:buClrTx/>
              <a:buSzTx/>
              <a:buFontTx/>
              <a:buNone/>
              <a:tabLst/>
              <a:defRPr/>
            </a:pPr>
            <a:r>
              <a:rPr lang="en-GB" sz="1400" kern="0" dirty="0" err="1">
                <a:latin typeface="+mn-lt"/>
              </a:rPr>
              <a:t>CfP</a:t>
            </a:r>
            <a:r>
              <a:rPr kumimoji="0" lang="en-GB" sz="1400" b="0" i="0" u="none" strike="noStrike" kern="0" cap="none" spc="0" normalizeH="0" baseline="0" noProof="0" dirty="0">
                <a:ln>
                  <a:noFill/>
                </a:ln>
                <a:effectLst/>
                <a:uLnTx/>
                <a:uFillTx/>
                <a:latin typeface="+mn-lt"/>
              </a:rPr>
              <a:t> Tendering Conditions</a:t>
            </a:r>
            <a:endParaRPr lang="en-GB" sz="1400" b="0" i="0" u="none" strike="noStrike" kern="0" cap="none" spc="0" normalizeH="0" baseline="0" noProof="0" dirty="0">
              <a:ln>
                <a:noFill/>
              </a:ln>
              <a:effectLst/>
              <a:uLnTx/>
              <a:uFillTx/>
              <a:latin typeface="+mn-lt"/>
              <a:cs typeface="Arial"/>
            </a:endParaRPr>
          </a:p>
        </p:txBody>
      </p:sp>
      <p:sp>
        <p:nvSpPr>
          <p:cNvPr id="32" name="Bent-Up Arrow 15">
            <a:extLst>
              <a:ext uri="{FF2B5EF4-FFF2-40B4-BE49-F238E27FC236}">
                <a16:creationId xmlns:a16="http://schemas.microsoft.com/office/drawing/2014/main" id="{1B1CAAC8-8A5A-F202-219E-109B3BC5311E}"/>
              </a:ext>
            </a:extLst>
          </p:cNvPr>
          <p:cNvSpPr/>
          <p:nvPr/>
        </p:nvSpPr>
        <p:spPr>
          <a:xfrm rot="5400000">
            <a:off x="364831" y="3030146"/>
            <a:ext cx="764600" cy="543013"/>
          </a:xfrm>
          <a:prstGeom prst="bentUpArrow">
            <a:avLst/>
          </a:prstGeom>
          <a:solidFill>
            <a:srgbClr val="00AE9C">
              <a:lumMod val="40000"/>
              <a:lumOff val="60000"/>
            </a:srgbClr>
          </a:solidFill>
          <a:ln w="12700" cap="rnd" cmpd="sng" algn="ctr">
            <a:solidFill>
              <a:srgbClr val="00AE9C">
                <a:shade val="50000"/>
              </a:srgbClr>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latin typeface="Arial" panose="020B0604020202020204"/>
              <a:ea typeface="+mn-ea"/>
              <a:cs typeface="+mn-cs"/>
            </a:endParaRPr>
          </a:p>
        </p:txBody>
      </p:sp>
      <p:sp>
        <p:nvSpPr>
          <p:cNvPr id="33" name="Rectangle 32">
            <a:extLst>
              <a:ext uri="{FF2B5EF4-FFF2-40B4-BE49-F238E27FC236}">
                <a16:creationId xmlns:a16="http://schemas.microsoft.com/office/drawing/2014/main" id="{98497FAC-4ABA-D481-0B5B-C4478A204125}"/>
              </a:ext>
            </a:extLst>
          </p:cNvPr>
          <p:cNvSpPr/>
          <p:nvPr/>
        </p:nvSpPr>
        <p:spPr>
          <a:xfrm>
            <a:off x="1033345" y="3239269"/>
            <a:ext cx="2787805" cy="588797"/>
          </a:xfrm>
          <a:prstGeom prst="rect">
            <a:avLst/>
          </a:prstGeom>
          <a:solidFill>
            <a:srgbClr val="00AE9C">
              <a:lumMod val="40000"/>
              <a:lumOff val="60000"/>
            </a:srgbClr>
          </a:solidFill>
          <a:ln w="12700" cap="rnd" cmpd="sng" algn="ctr">
            <a:solidFill>
              <a:srgbClr val="00AE9C">
                <a:shade val="50000"/>
              </a:srgbClr>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latin typeface="Arial" panose="020B0604020202020204"/>
              <a:ea typeface="+mn-ea"/>
              <a:cs typeface="+mn-cs"/>
            </a:endParaRPr>
          </a:p>
        </p:txBody>
      </p:sp>
      <p:sp>
        <p:nvSpPr>
          <p:cNvPr id="34" name="TextBox 33">
            <a:extLst>
              <a:ext uri="{FF2B5EF4-FFF2-40B4-BE49-F238E27FC236}">
                <a16:creationId xmlns:a16="http://schemas.microsoft.com/office/drawing/2014/main" id="{6A331B0A-2D48-78DB-4F8B-5A8E9EE50EE6}"/>
              </a:ext>
            </a:extLst>
          </p:cNvPr>
          <p:cNvSpPr txBox="1"/>
          <p:nvPr/>
        </p:nvSpPr>
        <p:spPr>
          <a:xfrm>
            <a:off x="1107383" y="3278237"/>
            <a:ext cx="2672427"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effectLst/>
                <a:uLnTx/>
                <a:uFillTx/>
                <a:latin typeface="+mn-lt"/>
              </a:rPr>
              <a:t>Appendix 3</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effectLst/>
                <a:uLnTx/>
                <a:uFillTx/>
                <a:latin typeface="+mn-lt"/>
              </a:rPr>
              <a:t>Proposal Template</a:t>
            </a:r>
          </a:p>
        </p:txBody>
      </p:sp>
    </p:spTree>
    <p:extLst>
      <p:ext uri="{BB962C8B-B14F-4D97-AF65-F5344CB8AC3E}">
        <p14:creationId xmlns:p14="http://schemas.microsoft.com/office/powerpoint/2010/main" val="20272180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A7B71DC-28BD-4E2F-9E89-C4253A80D80A}"/>
              </a:ext>
            </a:extLst>
          </p:cNvPr>
          <p:cNvSpPr>
            <a:spLocks noGrp="1"/>
          </p:cNvSpPr>
          <p:nvPr>
            <p:ph type="title"/>
          </p:nvPr>
        </p:nvSpPr>
        <p:spPr>
          <a:xfrm>
            <a:off x="161558" y="126868"/>
            <a:ext cx="7560926" cy="414601"/>
          </a:xfrm>
        </p:spPr>
        <p:txBody>
          <a:bodyPr/>
          <a:lstStyle/>
          <a:p>
            <a:r>
              <a:rPr lang="en-GB" sz="2094" dirty="0" err="1">
                <a:solidFill>
                  <a:schemeClr val="tx2"/>
                </a:solidFill>
              </a:rPr>
              <a:t>CfP</a:t>
            </a:r>
            <a:r>
              <a:rPr lang="en-GB" sz="2094" dirty="0">
                <a:solidFill>
                  <a:schemeClr val="tx2"/>
                </a:solidFill>
              </a:rPr>
              <a:t> Package – Cover Letter</a:t>
            </a:r>
            <a:endParaRPr lang="en-GB" sz="1795" dirty="0">
              <a:solidFill>
                <a:schemeClr val="tx2"/>
              </a:solidFill>
            </a:endParaRPr>
          </a:p>
        </p:txBody>
      </p:sp>
      <p:sp>
        <p:nvSpPr>
          <p:cNvPr id="7" name="TextBox 6">
            <a:extLst>
              <a:ext uri="{FF2B5EF4-FFF2-40B4-BE49-F238E27FC236}">
                <a16:creationId xmlns:a16="http://schemas.microsoft.com/office/drawing/2014/main" id="{DC73AE1B-488C-45B7-929E-F588D9425005}"/>
              </a:ext>
            </a:extLst>
          </p:cNvPr>
          <p:cNvSpPr txBox="1"/>
          <p:nvPr/>
        </p:nvSpPr>
        <p:spPr>
          <a:xfrm>
            <a:off x="263973" y="860637"/>
            <a:ext cx="8639114" cy="2216761"/>
          </a:xfrm>
          <a:prstGeom prst="rect">
            <a:avLst/>
          </a:prstGeom>
          <a:noFill/>
        </p:spPr>
        <p:txBody>
          <a:bodyPr wrap="square">
            <a:spAutoFit/>
          </a:bodyPr>
          <a:lstStyle/>
          <a:p>
            <a:pPr>
              <a:lnSpc>
                <a:spcPct val="80000"/>
              </a:lnSpc>
              <a:spcBef>
                <a:spcPts val="1346"/>
              </a:spcBef>
            </a:pPr>
            <a:r>
              <a:rPr lang="en-GB" altLang="en-US" sz="1496" dirty="0">
                <a:latin typeface="+mn-lt"/>
              </a:rPr>
              <a:t>The Cover Letter contains a number of </a:t>
            </a:r>
            <a:r>
              <a:rPr lang="en-GB" altLang="en-US" sz="1496" b="1" dirty="0">
                <a:latin typeface="+mn-lt"/>
              </a:rPr>
              <a:t>essential features</a:t>
            </a:r>
            <a:r>
              <a:rPr lang="en-GB" altLang="en-US" sz="1496" dirty="0">
                <a:latin typeface="+mn-lt"/>
              </a:rPr>
              <a:t> regarding the </a:t>
            </a:r>
            <a:r>
              <a:rPr lang="en-GB" altLang="en-US" sz="1496" dirty="0" err="1">
                <a:latin typeface="+mn-lt"/>
              </a:rPr>
              <a:t>CfP</a:t>
            </a:r>
            <a:r>
              <a:rPr lang="en-GB" altLang="en-US" sz="1496" dirty="0">
                <a:latin typeface="+mn-lt"/>
              </a:rPr>
              <a:t> e.g.:</a:t>
            </a:r>
          </a:p>
          <a:p>
            <a:pPr marL="131807" lvl="1" indent="-131807">
              <a:lnSpc>
                <a:spcPct val="150000"/>
              </a:lnSpc>
              <a:spcBef>
                <a:spcPts val="449"/>
              </a:spcBef>
              <a:buFontTx/>
              <a:buChar char="•"/>
            </a:pPr>
            <a:r>
              <a:rPr lang="en-US" altLang="en-US" sz="1496" b="1" dirty="0">
                <a:solidFill>
                  <a:schemeClr val="tx2"/>
                </a:solidFill>
                <a:latin typeface="+mn-lt"/>
              </a:rPr>
              <a:t>Submission deadlines </a:t>
            </a:r>
            <a:r>
              <a:rPr lang="en-US" altLang="en-US" sz="1496" dirty="0">
                <a:solidFill>
                  <a:schemeClr val="tx2"/>
                </a:solidFill>
                <a:latin typeface="+mn-lt"/>
              </a:rPr>
              <a:t>for evaluation</a:t>
            </a:r>
            <a:endParaRPr lang="en-GB" altLang="en-US" sz="1496" dirty="0">
              <a:solidFill>
                <a:schemeClr val="tx2"/>
              </a:solidFill>
              <a:latin typeface="+mn-lt"/>
            </a:endParaRPr>
          </a:p>
          <a:p>
            <a:pPr>
              <a:lnSpc>
                <a:spcPct val="150000"/>
              </a:lnSpc>
              <a:spcBef>
                <a:spcPts val="449"/>
              </a:spcBef>
              <a:buFontTx/>
              <a:buChar char="•"/>
            </a:pPr>
            <a:r>
              <a:rPr lang="en-GB" altLang="en-US" sz="1496" dirty="0">
                <a:solidFill>
                  <a:schemeClr val="tx2"/>
                </a:solidFill>
                <a:latin typeface="+mn-lt"/>
              </a:rPr>
              <a:t> All </a:t>
            </a:r>
            <a:r>
              <a:rPr lang="en-GB" altLang="en-US" sz="1496" b="1" dirty="0">
                <a:solidFill>
                  <a:schemeClr val="tx2"/>
                </a:solidFill>
                <a:latin typeface="+mn-lt"/>
              </a:rPr>
              <a:t>programmatic</a:t>
            </a:r>
            <a:r>
              <a:rPr lang="en-GB" altLang="en-US" sz="1496" dirty="0">
                <a:solidFill>
                  <a:schemeClr val="tx2"/>
                </a:solidFill>
                <a:latin typeface="+mn-lt"/>
              </a:rPr>
              <a:t> and </a:t>
            </a:r>
            <a:r>
              <a:rPr lang="en-GB" altLang="en-US" sz="1496" b="1" dirty="0">
                <a:solidFill>
                  <a:schemeClr val="tx2"/>
                </a:solidFill>
                <a:latin typeface="+mn-lt"/>
              </a:rPr>
              <a:t>price</a:t>
            </a:r>
            <a:r>
              <a:rPr lang="en-GB" altLang="en-US" sz="1496" dirty="0">
                <a:solidFill>
                  <a:schemeClr val="tx2"/>
                </a:solidFill>
                <a:latin typeface="+mn-lt"/>
              </a:rPr>
              <a:t> </a:t>
            </a:r>
            <a:r>
              <a:rPr lang="en-GB" altLang="en-US" sz="1496" b="1" dirty="0">
                <a:solidFill>
                  <a:schemeClr val="tx2"/>
                </a:solidFill>
                <a:latin typeface="+mn-lt"/>
              </a:rPr>
              <a:t>constraints</a:t>
            </a:r>
            <a:endParaRPr lang="en-GB" altLang="en-US" sz="1496" dirty="0">
              <a:solidFill>
                <a:schemeClr val="tx2"/>
              </a:solidFill>
              <a:latin typeface="+mn-lt"/>
            </a:endParaRPr>
          </a:p>
          <a:p>
            <a:pPr>
              <a:lnSpc>
                <a:spcPct val="150000"/>
              </a:lnSpc>
              <a:spcBef>
                <a:spcPts val="449"/>
              </a:spcBef>
              <a:buFontTx/>
              <a:buChar char="•"/>
            </a:pPr>
            <a:r>
              <a:rPr lang="en-GB" altLang="en-US" sz="1496" dirty="0">
                <a:solidFill>
                  <a:schemeClr val="tx2"/>
                </a:solidFill>
                <a:latin typeface="+mn-lt"/>
              </a:rPr>
              <a:t> Description of the </a:t>
            </a:r>
            <a:r>
              <a:rPr lang="en-GB" altLang="en-US" sz="1496" b="1" dirty="0">
                <a:solidFill>
                  <a:schemeClr val="tx2"/>
                </a:solidFill>
                <a:latin typeface="+mn-lt"/>
              </a:rPr>
              <a:t>process of evaluation </a:t>
            </a:r>
            <a:r>
              <a:rPr lang="en-GB" altLang="en-US" sz="1496" dirty="0">
                <a:solidFill>
                  <a:schemeClr val="tx2"/>
                </a:solidFill>
                <a:latin typeface="+mn-lt"/>
              </a:rPr>
              <a:t>and selection</a:t>
            </a:r>
          </a:p>
          <a:p>
            <a:pPr>
              <a:lnSpc>
                <a:spcPct val="150000"/>
              </a:lnSpc>
              <a:spcBef>
                <a:spcPts val="449"/>
              </a:spcBef>
              <a:buFontTx/>
              <a:buChar char="•"/>
            </a:pPr>
            <a:r>
              <a:rPr lang="en-US" altLang="en-US" sz="1496" dirty="0">
                <a:solidFill>
                  <a:schemeClr val="tx2"/>
                </a:solidFill>
                <a:latin typeface="+mn-lt"/>
              </a:rPr>
              <a:t> </a:t>
            </a:r>
            <a:r>
              <a:rPr lang="en-US" altLang="en-US" sz="1496" b="1" dirty="0">
                <a:solidFill>
                  <a:schemeClr val="tx2"/>
                </a:solidFill>
                <a:latin typeface="+mn-lt"/>
              </a:rPr>
              <a:t>Evaluation criteria </a:t>
            </a:r>
            <a:r>
              <a:rPr lang="en-US" altLang="en-US" sz="1496" dirty="0">
                <a:solidFill>
                  <a:schemeClr val="tx2"/>
                </a:solidFill>
                <a:latin typeface="+mn-lt"/>
              </a:rPr>
              <a:t>and</a:t>
            </a:r>
            <a:r>
              <a:rPr lang="en-US" altLang="en-US" sz="1496" b="1" dirty="0">
                <a:solidFill>
                  <a:schemeClr val="tx2"/>
                </a:solidFill>
                <a:latin typeface="+mn-lt"/>
              </a:rPr>
              <a:t> weighting factors.​</a:t>
            </a:r>
            <a:endParaRPr lang="en-GB" altLang="en-US" sz="1496" dirty="0">
              <a:solidFill>
                <a:schemeClr val="tx2"/>
              </a:solidFill>
              <a:latin typeface="+mn-lt"/>
            </a:endParaRPr>
          </a:p>
          <a:p>
            <a:pPr>
              <a:lnSpc>
                <a:spcPct val="150000"/>
              </a:lnSpc>
              <a:spcBef>
                <a:spcPts val="449"/>
              </a:spcBef>
              <a:buFontTx/>
              <a:buChar char="•"/>
            </a:pPr>
            <a:r>
              <a:rPr lang="en-US" altLang="en-US" sz="1496" dirty="0">
                <a:solidFill>
                  <a:schemeClr val="tx2"/>
                </a:solidFill>
                <a:latin typeface="+mn-lt"/>
              </a:rPr>
              <a:t> </a:t>
            </a:r>
            <a:r>
              <a:rPr lang="en-US" altLang="en-US" sz="1496" b="1" dirty="0">
                <a:solidFill>
                  <a:schemeClr val="tx2"/>
                </a:solidFill>
                <a:latin typeface="+mn-lt"/>
              </a:rPr>
              <a:t>Instructions and restrictions </a:t>
            </a:r>
            <a:r>
              <a:rPr lang="en-US" altLang="en-US" sz="1496" dirty="0">
                <a:solidFill>
                  <a:schemeClr val="tx2"/>
                </a:solidFill>
                <a:latin typeface="+mn-lt"/>
              </a:rPr>
              <a:t>for proposals submission</a:t>
            </a:r>
          </a:p>
        </p:txBody>
      </p:sp>
      <p:sp>
        <p:nvSpPr>
          <p:cNvPr id="8" name="TextBox 7">
            <a:extLst>
              <a:ext uri="{FF2B5EF4-FFF2-40B4-BE49-F238E27FC236}">
                <a16:creationId xmlns:a16="http://schemas.microsoft.com/office/drawing/2014/main" id="{0E30517C-1463-4528-9248-2DAA1621981D}"/>
              </a:ext>
            </a:extLst>
          </p:cNvPr>
          <p:cNvSpPr txBox="1"/>
          <p:nvPr/>
        </p:nvSpPr>
        <p:spPr>
          <a:xfrm>
            <a:off x="1155630" y="3983599"/>
            <a:ext cx="6832741" cy="322524"/>
          </a:xfrm>
          <a:prstGeom prst="rect">
            <a:avLst/>
          </a:prstGeom>
          <a:noFill/>
        </p:spPr>
        <p:txBody>
          <a:bodyPr wrap="square" rtlCol="0">
            <a:spAutoFit/>
          </a:bodyPr>
          <a:lstStyle/>
          <a:p>
            <a:pPr algn="ctr"/>
            <a:r>
              <a:rPr lang="en-GB" sz="1496" b="1" dirty="0">
                <a:solidFill>
                  <a:schemeClr val="bg1">
                    <a:lumMod val="25000"/>
                  </a:schemeClr>
                </a:solidFill>
              </a:rPr>
              <a:t>Read the Cover Letter carefully and be sure to comply</a:t>
            </a:r>
          </a:p>
        </p:txBody>
      </p:sp>
      <p:sp>
        <p:nvSpPr>
          <p:cNvPr id="3" name="Rectangle 2">
            <a:extLst>
              <a:ext uri="{FF2B5EF4-FFF2-40B4-BE49-F238E27FC236}">
                <a16:creationId xmlns:a16="http://schemas.microsoft.com/office/drawing/2014/main" id="{37E6A76D-1657-431B-A2E6-ACBBA676EA93}"/>
              </a:ext>
            </a:extLst>
          </p:cNvPr>
          <p:cNvSpPr/>
          <p:nvPr/>
        </p:nvSpPr>
        <p:spPr>
          <a:xfrm>
            <a:off x="1672422" y="3978243"/>
            <a:ext cx="5799155" cy="277847"/>
          </a:xfrm>
          <a:prstGeom prst="rect">
            <a:avLst/>
          </a:prstGeom>
          <a:solidFill>
            <a:srgbClr val="FF00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496" b="1" dirty="0">
                <a:solidFill>
                  <a:schemeClr val="bg1"/>
                </a:solidFill>
              </a:rPr>
              <a:t>Read the Cover Letter carefully and ensure to be compliant</a:t>
            </a:r>
          </a:p>
        </p:txBody>
      </p:sp>
    </p:spTree>
    <p:extLst>
      <p:ext uri="{BB962C8B-B14F-4D97-AF65-F5344CB8AC3E}">
        <p14:creationId xmlns:p14="http://schemas.microsoft.com/office/powerpoint/2010/main" val="26711452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4E0AFDF-41C2-4BD1-BAD7-C6D250A2B1D6}"/>
              </a:ext>
            </a:extLst>
          </p:cNvPr>
          <p:cNvSpPr txBox="1"/>
          <p:nvPr/>
        </p:nvSpPr>
        <p:spPr>
          <a:xfrm>
            <a:off x="263973" y="860638"/>
            <a:ext cx="8639114" cy="3848169"/>
          </a:xfrm>
          <a:prstGeom prst="rect">
            <a:avLst/>
          </a:prstGeom>
          <a:noFill/>
        </p:spPr>
        <p:txBody>
          <a:bodyPr wrap="square">
            <a:spAutoFit/>
          </a:bodyPr>
          <a:lstStyle/>
          <a:p>
            <a:pPr algn="just" eaLnBrk="1" hangingPunct="1">
              <a:lnSpc>
                <a:spcPct val="150000"/>
              </a:lnSpc>
              <a:spcBef>
                <a:spcPct val="0"/>
              </a:spcBef>
              <a:buClrTx/>
              <a:buFontTx/>
              <a:buNone/>
            </a:pPr>
            <a:r>
              <a:rPr lang="en-GB" altLang="en-US" sz="1496" dirty="0">
                <a:solidFill>
                  <a:schemeClr val="tx2"/>
                </a:solidFill>
                <a:latin typeface="+mn-lt"/>
              </a:rPr>
              <a:t>The Cover Letter indicates t</a:t>
            </a:r>
            <a:r>
              <a:rPr lang="en-US" altLang="en-US" sz="1496" dirty="0">
                <a:solidFill>
                  <a:schemeClr val="tx2"/>
                </a:solidFill>
                <a:latin typeface="+mn-lt"/>
              </a:rPr>
              <a:t>he formal conditions of submission, i.e. the </a:t>
            </a:r>
            <a:r>
              <a:rPr lang="en-US" altLang="en-US" sz="1496" b="1" dirty="0">
                <a:solidFill>
                  <a:schemeClr val="tx2"/>
                </a:solidFill>
                <a:latin typeface="+mn-lt"/>
              </a:rPr>
              <a:t>exact duration of the tendering period and the exact date (</a:t>
            </a:r>
            <a:r>
              <a:rPr lang="en-US" altLang="en-US" sz="1496" b="1" dirty="0">
                <a:solidFill>
                  <a:schemeClr val="accent2">
                    <a:lumMod val="75000"/>
                  </a:schemeClr>
                </a:solidFill>
                <a:latin typeface="+mn-lt"/>
              </a:rPr>
              <a:t>06 December 2023</a:t>
            </a:r>
            <a:r>
              <a:rPr lang="en-US" altLang="en-US" sz="1496" b="1" dirty="0">
                <a:solidFill>
                  <a:schemeClr val="tx2"/>
                </a:solidFill>
                <a:latin typeface="+mn-lt"/>
              </a:rPr>
              <a:t>) and time (</a:t>
            </a:r>
            <a:r>
              <a:rPr lang="en-US" altLang="en-US" sz="1496" b="1" dirty="0">
                <a:solidFill>
                  <a:schemeClr val="accent2">
                    <a:lumMod val="75000"/>
                  </a:schemeClr>
                </a:solidFill>
                <a:latin typeface="+mn-lt"/>
              </a:rPr>
              <a:t>13:00 CET</a:t>
            </a:r>
            <a:r>
              <a:rPr lang="en-US" altLang="en-US" sz="1496" b="1" dirty="0">
                <a:solidFill>
                  <a:schemeClr val="tx2"/>
                </a:solidFill>
                <a:latin typeface="+mn-lt"/>
              </a:rPr>
              <a:t>)</a:t>
            </a:r>
            <a:r>
              <a:rPr lang="en-US" altLang="en-US" sz="1496" dirty="0">
                <a:solidFill>
                  <a:schemeClr val="tx2"/>
                </a:solidFill>
                <a:latin typeface="+mn-lt"/>
              </a:rPr>
              <a:t> by which proposals must be submitted.</a:t>
            </a:r>
          </a:p>
          <a:p>
            <a:pPr algn="ctr">
              <a:lnSpc>
                <a:spcPct val="150000"/>
              </a:lnSpc>
              <a:buNone/>
            </a:pPr>
            <a:endParaRPr lang="en-US" altLang="en-US" sz="1047" b="1" dirty="0">
              <a:solidFill>
                <a:schemeClr val="bg1">
                  <a:lumMod val="25000"/>
                </a:schemeClr>
              </a:solidFill>
              <a:latin typeface="+mn-lt"/>
            </a:endParaRPr>
          </a:p>
          <a:p>
            <a:pPr algn="ctr">
              <a:lnSpc>
                <a:spcPct val="150000"/>
              </a:lnSpc>
              <a:buNone/>
            </a:pPr>
            <a:endParaRPr lang="en-US" altLang="en-US" sz="1047" b="1" dirty="0">
              <a:solidFill>
                <a:schemeClr val="bg1">
                  <a:lumMod val="25000"/>
                </a:schemeClr>
              </a:solidFill>
              <a:latin typeface="+mn-lt"/>
            </a:endParaRPr>
          </a:p>
          <a:p>
            <a:pPr algn="ctr">
              <a:lnSpc>
                <a:spcPct val="150000"/>
              </a:lnSpc>
              <a:buNone/>
            </a:pPr>
            <a:endParaRPr lang="en-US" altLang="en-US" sz="1047" b="1" dirty="0">
              <a:solidFill>
                <a:schemeClr val="bg1">
                  <a:lumMod val="25000"/>
                </a:schemeClr>
              </a:solidFill>
              <a:latin typeface="+mn-lt"/>
            </a:endParaRPr>
          </a:p>
          <a:p>
            <a:pPr algn="ctr">
              <a:lnSpc>
                <a:spcPct val="150000"/>
              </a:lnSpc>
              <a:buNone/>
            </a:pPr>
            <a:endParaRPr lang="en-US" altLang="en-US" sz="1047" b="1" dirty="0">
              <a:solidFill>
                <a:schemeClr val="bg1">
                  <a:lumMod val="25000"/>
                </a:schemeClr>
              </a:solidFill>
              <a:latin typeface="+mn-lt"/>
            </a:endParaRPr>
          </a:p>
          <a:p>
            <a:pPr algn="ctr">
              <a:lnSpc>
                <a:spcPct val="150000"/>
              </a:lnSpc>
              <a:buNone/>
            </a:pPr>
            <a:endParaRPr lang="en-US" altLang="en-US" sz="1047" b="1" dirty="0">
              <a:solidFill>
                <a:schemeClr val="bg1">
                  <a:lumMod val="25000"/>
                </a:schemeClr>
              </a:solidFill>
              <a:latin typeface="+mn-lt"/>
            </a:endParaRPr>
          </a:p>
          <a:p>
            <a:pPr algn="ctr">
              <a:lnSpc>
                <a:spcPct val="150000"/>
              </a:lnSpc>
              <a:buNone/>
            </a:pPr>
            <a:endParaRPr lang="en-US" altLang="en-US" sz="1047" b="1" dirty="0">
              <a:solidFill>
                <a:schemeClr val="bg1">
                  <a:lumMod val="25000"/>
                </a:schemeClr>
              </a:solidFill>
              <a:latin typeface="+mn-lt"/>
            </a:endParaRPr>
          </a:p>
          <a:p>
            <a:pPr algn="ctr">
              <a:lnSpc>
                <a:spcPct val="150000"/>
              </a:lnSpc>
              <a:buNone/>
            </a:pPr>
            <a:endParaRPr lang="en-US" altLang="en-US" sz="1047" b="1" dirty="0">
              <a:solidFill>
                <a:schemeClr val="bg1">
                  <a:lumMod val="25000"/>
                </a:schemeClr>
              </a:solidFill>
              <a:latin typeface="+mn-lt"/>
            </a:endParaRPr>
          </a:p>
          <a:p>
            <a:pPr algn="ctr">
              <a:lnSpc>
                <a:spcPct val="150000"/>
              </a:lnSpc>
              <a:buNone/>
            </a:pPr>
            <a:endParaRPr lang="en-US" altLang="en-US" sz="1047" b="1" dirty="0">
              <a:solidFill>
                <a:schemeClr val="bg1">
                  <a:lumMod val="25000"/>
                </a:schemeClr>
              </a:solidFill>
              <a:latin typeface="+mn-lt"/>
            </a:endParaRPr>
          </a:p>
          <a:p>
            <a:pPr algn="ctr">
              <a:lnSpc>
                <a:spcPct val="150000"/>
              </a:lnSpc>
              <a:buNone/>
            </a:pPr>
            <a:r>
              <a:rPr lang="en-US" altLang="en-US" sz="1047" b="1" dirty="0">
                <a:solidFill>
                  <a:schemeClr val="bg1">
                    <a:lumMod val="25000"/>
                  </a:schemeClr>
                </a:solidFill>
                <a:latin typeface="+mn-lt"/>
              </a:rPr>
              <a:t>To be found on</a:t>
            </a:r>
          </a:p>
          <a:p>
            <a:pPr algn="ctr">
              <a:lnSpc>
                <a:spcPct val="150000"/>
              </a:lnSpc>
              <a:buNone/>
            </a:pPr>
            <a:r>
              <a:rPr lang="en-US" altLang="en-US" sz="1047" b="1" dirty="0">
                <a:solidFill>
                  <a:schemeClr val="bg1">
                    <a:lumMod val="25000"/>
                  </a:schemeClr>
                </a:solidFill>
                <a:latin typeface="+mn-lt"/>
              </a:rPr>
              <a:t>ESA-star Tendering (</a:t>
            </a:r>
            <a:r>
              <a:rPr lang="en-US" altLang="en-US" sz="1047" b="1" dirty="0">
                <a:solidFill>
                  <a:schemeClr val="bg1">
                    <a:lumMod val="25000"/>
                  </a:schemeClr>
                </a:solidFill>
                <a:latin typeface="+mn-lt"/>
                <a:hlinkClick r:id="rId3"/>
              </a:rPr>
              <a:t>https://esastar.sso.esa.int/</a:t>
            </a:r>
            <a:r>
              <a:rPr lang="en-US" altLang="en-US" sz="1047" b="1" dirty="0">
                <a:solidFill>
                  <a:schemeClr val="bg1">
                    <a:lumMod val="25000"/>
                  </a:schemeClr>
                </a:solidFill>
                <a:latin typeface="+mn-lt"/>
              </a:rPr>
              <a:t>)</a:t>
            </a:r>
          </a:p>
          <a:p>
            <a:pPr algn="ctr">
              <a:lnSpc>
                <a:spcPct val="150000"/>
              </a:lnSpc>
              <a:buNone/>
            </a:pPr>
            <a:endParaRPr lang="en-US" altLang="en-US" sz="1496" b="1" dirty="0">
              <a:solidFill>
                <a:schemeClr val="bg1">
                  <a:lumMod val="25000"/>
                </a:schemeClr>
              </a:solidFill>
              <a:latin typeface="+mn-lt"/>
            </a:endParaRPr>
          </a:p>
        </p:txBody>
      </p:sp>
      <p:sp>
        <p:nvSpPr>
          <p:cNvPr id="4" name="Rectangle 3">
            <a:extLst>
              <a:ext uri="{FF2B5EF4-FFF2-40B4-BE49-F238E27FC236}">
                <a16:creationId xmlns:a16="http://schemas.microsoft.com/office/drawing/2014/main" id="{4263FEF8-475C-4BF9-AE7F-76A17CCFDD9E}"/>
              </a:ext>
            </a:extLst>
          </p:cNvPr>
          <p:cNvSpPr/>
          <p:nvPr/>
        </p:nvSpPr>
        <p:spPr>
          <a:xfrm>
            <a:off x="1967419" y="2251158"/>
            <a:ext cx="5209160" cy="88340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lnSpc>
                <a:spcPct val="150000"/>
              </a:lnSpc>
              <a:buNone/>
            </a:pPr>
            <a:r>
              <a:rPr lang="en-US" altLang="en-US" sz="1795" b="1" dirty="0">
                <a:solidFill>
                  <a:schemeClr val="tx2"/>
                </a:solidFill>
              </a:rPr>
              <a:t>The </a:t>
            </a:r>
            <a:r>
              <a:rPr lang="en-US" altLang="en-US" sz="1795" b="1" dirty="0" err="1">
                <a:solidFill>
                  <a:schemeClr val="tx2"/>
                </a:solidFill>
              </a:rPr>
              <a:t>CfP</a:t>
            </a:r>
            <a:r>
              <a:rPr lang="en-US" altLang="en-US" sz="1795" b="1" dirty="0">
                <a:solidFill>
                  <a:schemeClr val="tx2"/>
                </a:solidFill>
              </a:rPr>
              <a:t> is expected to be published on</a:t>
            </a:r>
          </a:p>
          <a:p>
            <a:pPr algn="ctr">
              <a:lnSpc>
                <a:spcPct val="150000"/>
              </a:lnSpc>
              <a:buNone/>
            </a:pPr>
            <a:r>
              <a:rPr lang="en-GB" altLang="en-US" sz="1795" b="1" kern="0" dirty="0">
                <a:solidFill>
                  <a:schemeClr val="accent2">
                    <a:lumMod val="75000"/>
                  </a:schemeClr>
                </a:solidFill>
                <a:ea typeface="MS PGothic" pitchFamily="34" charset="-128"/>
              </a:rPr>
              <a:t>01 November 2023</a:t>
            </a:r>
            <a:endParaRPr lang="en-GB" altLang="en-US" sz="1795" b="1" dirty="0">
              <a:solidFill>
                <a:schemeClr val="bg1">
                  <a:lumMod val="25000"/>
                </a:schemeClr>
              </a:solidFill>
            </a:endParaRPr>
          </a:p>
        </p:txBody>
      </p:sp>
      <p:sp>
        <p:nvSpPr>
          <p:cNvPr id="2" name="Titolo 1">
            <a:extLst>
              <a:ext uri="{FF2B5EF4-FFF2-40B4-BE49-F238E27FC236}">
                <a16:creationId xmlns:a16="http://schemas.microsoft.com/office/drawing/2014/main" id="{2A7B71DC-28BD-4E2F-9E89-C4253A80D80A}"/>
              </a:ext>
            </a:extLst>
          </p:cNvPr>
          <p:cNvSpPr>
            <a:spLocks noGrp="1"/>
          </p:cNvSpPr>
          <p:nvPr>
            <p:ph type="title"/>
          </p:nvPr>
        </p:nvSpPr>
        <p:spPr>
          <a:xfrm>
            <a:off x="161558" y="126868"/>
            <a:ext cx="7560926" cy="414601"/>
          </a:xfrm>
        </p:spPr>
        <p:txBody>
          <a:bodyPr/>
          <a:lstStyle/>
          <a:p>
            <a:r>
              <a:rPr lang="en-GB" sz="2094" dirty="0" err="1">
                <a:solidFill>
                  <a:schemeClr val="tx2"/>
                </a:solidFill>
              </a:rPr>
              <a:t>CfP</a:t>
            </a:r>
            <a:r>
              <a:rPr lang="en-GB" sz="2094" dirty="0">
                <a:solidFill>
                  <a:schemeClr val="tx2"/>
                </a:solidFill>
              </a:rPr>
              <a:t> Package – Cover Letter</a:t>
            </a:r>
            <a:endParaRPr lang="en-GB" sz="1795" dirty="0">
              <a:solidFill>
                <a:schemeClr val="tx2"/>
              </a:solidFill>
            </a:endParaRPr>
          </a:p>
        </p:txBody>
      </p:sp>
    </p:spTree>
    <p:extLst>
      <p:ext uri="{BB962C8B-B14F-4D97-AF65-F5344CB8AC3E}">
        <p14:creationId xmlns:p14="http://schemas.microsoft.com/office/powerpoint/2010/main" val="26317988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a:extLst>
              <a:ext uri="{FF2B5EF4-FFF2-40B4-BE49-F238E27FC236}">
                <a16:creationId xmlns:a16="http://schemas.microsoft.com/office/drawing/2014/main" id="{D158D61D-EC40-D403-8C88-012E1EFE5CCE}"/>
              </a:ext>
            </a:extLst>
          </p:cNvPr>
          <p:cNvSpPr txBox="1">
            <a:spLocks noChangeArrowheads="1"/>
          </p:cNvSpPr>
          <p:nvPr/>
        </p:nvSpPr>
        <p:spPr bwMode="auto">
          <a:xfrm>
            <a:off x="244475" y="798387"/>
            <a:ext cx="865505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9000"/>
              </a:lnSpc>
              <a:spcBef>
                <a:spcPct val="20000"/>
              </a:spcBef>
              <a:buClr>
                <a:schemeClr val="accent1"/>
              </a:buClr>
              <a:buFont typeface="Verdana" pitchFamily="34" charset="0"/>
              <a:buAutoNum type="arabicPeriod"/>
              <a:defRPr sz="1600">
                <a:solidFill>
                  <a:schemeClr val="bg2"/>
                </a:solidFill>
                <a:latin typeface="Verdana" pitchFamily="34" charset="0"/>
                <a:ea typeface="MS PGothic" pitchFamily="34" charset="-128"/>
              </a:defRPr>
            </a:lvl1pPr>
            <a:lvl2pPr marL="742950" indent="-285750">
              <a:lnSpc>
                <a:spcPct val="119000"/>
              </a:lnSpc>
              <a:spcBef>
                <a:spcPct val="20000"/>
              </a:spcBef>
              <a:buClr>
                <a:schemeClr val="accent1"/>
              </a:buClr>
              <a:buFont typeface="Verdana" pitchFamily="34" charset="0"/>
              <a:buAutoNum type="alphaLcPeriod"/>
              <a:defRPr sz="1600">
                <a:solidFill>
                  <a:schemeClr val="bg2"/>
                </a:solidFill>
                <a:latin typeface="Verdana" pitchFamily="34" charset="0"/>
                <a:ea typeface="MS PGothic" pitchFamily="34" charset="-128"/>
              </a:defRPr>
            </a:lvl2pPr>
            <a:lvl3pPr marL="1143000" indent="-22860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3pPr>
            <a:lvl4pPr marL="1600200" indent="-22860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4pPr>
            <a:lvl5pPr marL="2057400" indent="-22860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5pPr>
            <a:lvl6pPr marL="2514600" indent="-2286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6pPr>
            <a:lvl7pPr marL="2971800" indent="-2286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7pPr>
            <a:lvl8pPr marL="3429000" indent="-2286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8pPr>
            <a:lvl9pPr marL="3886200" indent="-2286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9pPr>
          </a:lstStyle>
          <a:p>
            <a:pPr eaLnBrk="1" hangingPunct="1">
              <a:lnSpc>
                <a:spcPct val="80000"/>
              </a:lnSpc>
              <a:spcBef>
                <a:spcPct val="0"/>
              </a:spcBef>
              <a:buClrTx/>
              <a:buFontTx/>
              <a:buNone/>
            </a:pPr>
            <a:endParaRPr lang="en-GB" altLang="en-US" sz="1800" dirty="0">
              <a:solidFill>
                <a:schemeClr val="tx2"/>
              </a:solidFill>
              <a:latin typeface="+mn-lt"/>
            </a:endParaRPr>
          </a:p>
          <a:p>
            <a:pPr algn="just" eaLnBrk="1" hangingPunct="1">
              <a:lnSpc>
                <a:spcPct val="80000"/>
              </a:lnSpc>
              <a:spcBef>
                <a:spcPct val="0"/>
              </a:spcBef>
              <a:buClrTx/>
              <a:buNone/>
            </a:pPr>
            <a:r>
              <a:rPr lang="en-GB" altLang="en-US" sz="1800" dirty="0">
                <a:solidFill>
                  <a:schemeClr val="tx2"/>
                </a:solidFill>
                <a:latin typeface="+mn-lt"/>
              </a:rPr>
              <a:t>a. </a:t>
            </a:r>
            <a:r>
              <a:rPr lang="en-GB" sz="1800" b="1" dirty="0">
                <a:solidFill>
                  <a:schemeClr val="accent4"/>
                </a:solidFill>
                <a:effectLst/>
                <a:latin typeface="Arial" panose="020B0604020202020204" pitchFamily="34" charset="0"/>
                <a:ea typeface="Cambria" panose="02040503050406030204" pitchFamily="18" charset="0"/>
                <a:cs typeface="Times New Roman" panose="02020603050405020304" pitchFamily="18" charset="0"/>
              </a:rPr>
              <a:t>Research and Development Activities </a:t>
            </a:r>
            <a:r>
              <a:rPr lang="en-GB" sz="1800" dirty="0">
                <a:solidFill>
                  <a:schemeClr val="tx2"/>
                </a:solidFill>
                <a:effectLst/>
                <a:latin typeface="Arial" panose="020B0604020202020204" pitchFamily="34" charset="0"/>
                <a:ea typeface="Cambria" panose="02040503050406030204" pitchFamily="18" charset="0"/>
                <a:cs typeface="Times New Roman" panose="02020603050405020304" pitchFamily="18" charset="0"/>
              </a:rPr>
              <a:t>(including Technology Demonstrations, Industrial Processes and their qualification/certification) leading to products (hardware or software) or generic technologies with the potential for re-use. Involvement of a customer and industry capable to deliver a final product as a recurring commercial service is considered essential. The start TRL shall be at least 3, end TRL shall be at least 5. </a:t>
            </a:r>
            <a:endParaRPr lang="en-GB" altLang="en-US" sz="1800" dirty="0">
              <a:solidFill>
                <a:schemeClr val="tx2"/>
              </a:solidFill>
              <a:latin typeface="+mn-lt"/>
            </a:endParaRPr>
          </a:p>
          <a:p>
            <a:pPr marL="342900" indent="-342900" algn="just" eaLnBrk="1" hangingPunct="1">
              <a:lnSpc>
                <a:spcPct val="80000"/>
              </a:lnSpc>
              <a:spcBef>
                <a:spcPct val="0"/>
              </a:spcBef>
              <a:buClrTx/>
              <a:buFontTx/>
              <a:buAutoNum type="alphaLcPeriod"/>
            </a:pPr>
            <a:endParaRPr lang="en-GB" altLang="en-US" sz="1800" dirty="0">
              <a:solidFill>
                <a:schemeClr val="tx2"/>
              </a:solidFill>
              <a:latin typeface="+mn-lt"/>
            </a:endParaRPr>
          </a:p>
          <a:p>
            <a:pPr algn="just">
              <a:lnSpc>
                <a:spcPct val="80000"/>
              </a:lnSpc>
              <a:spcBef>
                <a:spcPct val="0"/>
              </a:spcBef>
              <a:buClrTx/>
              <a:buNone/>
            </a:pPr>
            <a:r>
              <a:rPr lang="en-GB" altLang="en-US" sz="1800" dirty="0">
                <a:solidFill>
                  <a:schemeClr val="tx2"/>
                </a:solidFill>
                <a:latin typeface="+mn-lt"/>
              </a:rPr>
              <a:t>b. </a:t>
            </a:r>
            <a:r>
              <a:rPr lang="en-GB" sz="1800" b="1" dirty="0">
                <a:solidFill>
                  <a:schemeClr val="accent4"/>
                </a:solidFill>
                <a:effectLst/>
                <a:latin typeface="Arial" panose="020B0604020202020204" pitchFamily="34" charset="0"/>
                <a:ea typeface="Cambria" panose="02040503050406030204" pitchFamily="18" charset="0"/>
                <a:cs typeface="Times New Roman" panose="02020603050405020304" pitchFamily="18" charset="0"/>
              </a:rPr>
              <a:t>Space (downstream) Applications</a:t>
            </a:r>
            <a:r>
              <a:rPr lang="en-GB" sz="1800" dirty="0">
                <a:solidFill>
                  <a:schemeClr val="accent4"/>
                </a:solidFill>
                <a:effectLst/>
                <a:latin typeface="Arial" panose="020B0604020202020204" pitchFamily="34" charset="0"/>
                <a:ea typeface="Cambria" panose="02040503050406030204" pitchFamily="18" charset="0"/>
                <a:cs typeface="Times New Roman" panose="02020603050405020304" pitchFamily="18" charset="0"/>
              </a:rPr>
              <a:t>. </a:t>
            </a:r>
            <a:r>
              <a:rPr lang="en-GB" sz="1800" dirty="0">
                <a:solidFill>
                  <a:schemeClr val="tx2"/>
                </a:solidFill>
                <a:effectLst/>
                <a:latin typeface="Arial" panose="020B0604020202020204" pitchFamily="34" charset="0"/>
                <a:ea typeface="Cambria" panose="02040503050406030204" pitchFamily="18" charset="0"/>
                <a:cs typeface="Times New Roman" panose="02020603050405020304" pitchFamily="18" charset="0"/>
              </a:rPr>
              <a:t>Products and services making use of ESA/ European space infrastructure that is already existing or scheduled for operation in the near term. Involvement of a customer and industry capable to deliver a final product as a recurring commercial service is considered essential. The start TRL shall be at least 4. </a:t>
            </a:r>
            <a:endParaRPr lang="en-NL"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80000"/>
              </a:lnSpc>
              <a:spcBef>
                <a:spcPct val="0"/>
              </a:spcBef>
              <a:buClrTx/>
              <a:buFontTx/>
              <a:buNone/>
            </a:pPr>
            <a:r>
              <a:rPr lang="en-GB" altLang="en-US" sz="1800" dirty="0">
                <a:solidFill>
                  <a:schemeClr val="tx2"/>
                </a:solidFill>
                <a:latin typeface="+mn-lt"/>
              </a:rPr>
              <a:t> </a:t>
            </a:r>
          </a:p>
          <a:p>
            <a:pPr eaLnBrk="1" hangingPunct="1">
              <a:lnSpc>
                <a:spcPct val="80000"/>
              </a:lnSpc>
              <a:spcBef>
                <a:spcPct val="0"/>
              </a:spcBef>
              <a:buClrTx/>
              <a:buFontTx/>
              <a:buNone/>
            </a:pPr>
            <a:r>
              <a:rPr lang="en-GB" altLang="en-US" sz="1800" dirty="0">
                <a:solidFill>
                  <a:schemeClr val="tx2"/>
                </a:solidFill>
                <a:latin typeface="+mn-lt"/>
              </a:rPr>
              <a:t> </a:t>
            </a:r>
            <a:endParaRPr lang="en-GB" altLang="en-US" sz="1400" dirty="0">
              <a:solidFill>
                <a:schemeClr val="tx2"/>
              </a:solidFill>
            </a:endParaRPr>
          </a:p>
        </p:txBody>
      </p:sp>
      <p:sp>
        <p:nvSpPr>
          <p:cNvPr id="8" name="Titolo 1">
            <a:extLst>
              <a:ext uri="{FF2B5EF4-FFF2-40B4-BE49-F238E27FC236}">
                <a16:creationId xmlns:a16="http://schemas.microsoft.com/office/drawing/2014/main" id="{34C7E7AE-5772-D9EB-5FD5-7CA35E2B5B1A}"/>
              </a:ext>
            </a:extLst>
          </p:cNvPr>
          <p:cNvSpPr>
            <a:spLocks noGrp="1"/>
          </p:cNvSpPr>
          <p:nvPr>
            <p:ph type="title"/>
          </p:nvPr>
        </p:nvSpPr>
        <p:spPr>
          <a:xfrm>
            <a:off x="161558" y="126868"/>
            <a:ext cx="7560926" cy="414601"/>
          </a:xfrm>
        </p:spPr>
        <p:txBody>
          <a:bodyPr/>
          <a:lstStyle/>
          <a:p>
            <a:r>
              <a:rPr lang="en-GB" sz="2094" dirty="0" err="1">
                <a:solidFill>
                  <a:schemeClr val="tx2"/>
                </a:solidFill>
              </a:rPr>
              <a:t>CfP</a:t>
            </a:r>
            <a:r>
              <a:rPr lang="en-GB" sz="2094" dirty="0">
                <a:solidFill>
                  <a:schemeClr val="tx2"/>
                </a:solidFill>
              </a:rPr>
              <a:t> Package – Activity types</a:t>
            </a:r>
            <a:endParaRPr lang="en-GB" sz="1795" dirty="0">
              <a:solidFill>
                <a:schemeClr val="tx2"/>
              </a:solidFill>
            </a:endParaRPr>
          </a:p>
        </p:txBody>
      </p:sp>
    </p:spTree>
    <p:extLst>
      <p:ext uri="{BB962C8B-B14F-4D97-AF65-F5344CB8AC3E}">
        <p14:creationId xmlns:p14="http://schemas.microsoft.com/office/powerpoint/2010/main" val="35080830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a:extLst>
              <a:ext uri="{FF2B5EF4-FFF2-40B4-BE49-F238E27FC236}">
                <a16:creationId xmlns:a16="http://schemas.microsoft.com/office/drawing/2014/main" id="{5A1CFC7B-8B84-39B7-2ADF-C2A5ABCA1A67}"/>
              </a:ext>
            </a:extLst>
          </p:cNvPr>
          <p:cNvSpPr txBox="1">
            <a:spLocks noChangeArrowheads="1"/>
          </p:cNvSpPr>
          <p:nvPr/>
        </p:nvSpPr>
        <p:spPr bwMode="auto">
          <a:xfrm>
            <a:off x="244475" y="798387"/>
            <a:ext cx="8655050" cy="3859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9000"/>
              </a:lnSpc>
              <a:spcBef>
                <a:spcPct val="20000"/>
              </a:spcBef>
              <a:buClr>
                <a:schemeClr val="accent1"/>
              </a:buClr>
              <a:buFont typeface="Verdana" pitchFamily="34" charset="0"/>
              <a:buAutoNum type="arabicPeriod"/>
              <a:defRPr sz="1600">
                <a:solidFill>
                  <a:schemeClr val="bg2"/>
                </a:solidFill>
                <a:latin typeface="Verdana" pitchFamily="34" charset="0"/>
                <a:ea typeface="MS PGothic" pitchFamily="34" charset="-128"/>
              </a:defRPr>
            </a:lvl1pPr>
            <a:lvl2pPr marL="742950" indent="-285750">
              <a:lnSpc>
                <a:spcPct val="119000"/>
              </a:lnSpc>
              <a:spcBef>
                <a:spcPct val="20000"/>
              </a:spcBef>
              <a:buClr>
                <a:schemeClr val="accent1"/>
              </a:buClr>
              <a:buFont typeface="Verdana" pitchFamily="34" charset="0"/>
              <a:buAutoNum type="alphaLcPeriod"/>
              <a:defRPr sz="1600">
                <a:solidFill>
                  <a:schemeClr val="bg2"/>
                </a:solidFill>
                <a:latin typeface="Verdana" pitchFamily="34" charset="0"/>
                <a:ea typeface="MS PGothic" pitchFamily="34" charset="-128"/>
              </a:defRPr>
            </a:lvl2pPr>
            <a:lvl3pPr marL="1143000" indent="-22860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3pPr>
            <a:lvl4pPr marL="1600200" indent="-22860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4pPr>
            <a:lvl5pPr marL="2057400" indent="-22860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5pPr>
            <a:lvl6pPr marL="2514600" indent="-2286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6pPr>
            <a:lvl7pPr marL="2971800" indent="-2286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7pPr>
            <a:lvl8pPr marL="3429000" indent="-2286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8pPr>
            <a:lvl9pPr marL="3886200" indent="-2286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9pPr>
          </a:lstStyle>
          <a:p>
            <a:pPr algn="just">
              <a:lnSpc>
                <a:spcPct val="80000"/>
              </a:lnSpc>
              <a:spcBef>
                <a:spcPct val="0"/>
              </a:spcBef>
              <a:buClrTx/>
              <a:buNone/>
            </a:pPr>
            <a:endParaRPr lang="en-GB" altLang="en-US" sz="1800" dirty="0">
              <a:solidFill>
                <a:schemeClr val="tx2"/>
              </a:solidFill>
              <a:latin typeface="+mn-lt"/>
            </a:endParaRPr>
          </a:p>
          <a:p>
            <a:pPr algn="just">
              <a:lnSpc>
                <a:spcPct val="80000"/>
              </a:lnSpc>
              <a:spcBef>
                <a:spcPct val="0"/>
              </a:spcBef>
              <a:buClrTx/>
              <a:buNone/>
            </a:pPr>
            <a:r>
              <a:rPr lang="en-GB" altLang="en-US" sz="1800" dirty="0">
                <a:solidFill>
                  <a:schemeClr val="tx2"/>
                </a:solidFill>
                <a:latin typeface="+mn-lt"/>
              </a:rPr>
              <a:t>c. </a:t>
            </a:r>
            <a:r>
              <a:rPr lang="en-GB" altLang="en-US" sz="1800" b="1" dirty="0">
                <a:solidFill>
                  <a:schemeClr val="accent4"/>
                </a:solidFill>
                <a:latin typeface="+mn-lt"/>
              </a:rPr>
              <a:t>Preparatory activities: </a:t>
            </a:r>
            <a:r>
              <a:rPr lang="en-GB" altLang="en-US" sz="1800" dirty="0">
                <a:solidFill>
                  <a:schemeClr val="tx2"/>
                </a:solidFill>
                <a:latin typeface="+mn-lt"/>
              </a:rPr>
              <a:t>Feasibility studies, de-risking activities and simple breadboard activities (e.g. feasibility studies, market surveys, user requirements definition and breadboard demonstrators) aimed at supporting national competitiveness and related to ESA programs to which Cyprus may subscribe in the future or the initial steps of a product development for Space with potential for use on ESA missions. End TRL shall be at least 3. </a:t>
            </a:r>
          </a:p>
          <a:p>
            <a:pPr algn="just" eaLnBrk="1" hangingPunct="1">
              <a:lnSpc>
                <a:spcPct val="80000"/>
              </a:lnSpc>
              <a:spcBef>
                <a:spcPct val="0"/>
              </a:spcBef>
              <a:buClrTx/>
              <a:buNone/>
            </a:pPr>
            <a:endParaRPr lang="en-GB" altLang="en-US" sz="1800" dirty="0">
              <a:solidFill>
                <a:schemeClr val="tx2"/>
              </a:solidFill>
              <a:latin typeface="+mn-lt"/>
            </a:endParaRPr>
          </a:p>
          <a:p>
            <a:pPr algn="just">
              <a:lnSpc>
                <a:spcPct val="80000"/>
              </a:lnSpc>
              <a:spcBef>
                <a:spcPct val="0"/>
              </a:spcBef>
              <a:buClrTx/>
              <a:buNone/>
            </a:pPr>
            <a:r>
              <a:rPr lang="en-GB" altLang="en-US" sz="1800" dirty="0">
                <a:solidFill>
                  <a:schemeClr val="tx2"/>
                </a:solidFill>
                <a:latin typeface="+mn-lt"/>
              </a:rPr>
              <a:t>d. </a:t>
            </a:r>
            <a:r>
              <a:rPr lang="en-GB" sz="1800" b="1" dirty="0">
                <a:solidFill>
                  <a:schemeClr val="accent4"/>
                </a:solidFill>
                <a:effectLst/>
                <a:latin typeface="Arial" panose="020B0604020202020204" pitchFamily="34" charset="0"/>
                <a:ea typeface="Cambria" panose="02040503050406030204" pitchFamily="18" charset="0"/>
                <a:cs typeface="Times New Roman" panose="02020603050405020304" pitchFamily="18" charset="0"/>
              </a:rPr>
              <a:t>Space science activities. </a:t>
            </a:r>
            <a:r>
              <a:rPr lang="en-GB" sz="1800" dirty="0">
                <a:solidFill>
                  <a:schemeClr val="tx2"/>
                </a:solidFill>
                <a:effectLst/>
                <a:latin typeface="Arial" panose="020B0604020202020204" pitchFamily="34" charset="0"/>
                <a:ea typeface="Cambria" panose="02040503050406030204" pitchFamily="18" charset="0"/>
                <a:cs typeface="Times New Roman" panose="02020603050405020304" pitchFamily="18" charset="0"/>
              </a:rPr>
              <a:t>Supporting the involvement of Cypriot researchers leading to potential of future involvement in ESA science mission core team and publication of peer reviewed scientific papers</a:t>
            </a:r>
            <a:r>
              <a:rPr lang="pl-PL" sz="1800" dirty="0">
                <a:solidFill>
                  <a:schemeClr val="tx2"/>
                </a:solidFill>
                <a:effectLst/>
                <a:latin typeface="Arial" panose="020B0604020202020204" pitchFamily="34" charset="0"/>
                <a:ea typeface="Cambria" panose="02040503050406030204" pitchFamily="18" charset="0"/>
                <a:cs typeface="Times New Roman" panose="02020603050405020304" pitchFamily="18" charset="0"/>
              </a:rPr>
              <a:t>.</a:t>
            </a:r>
            <a:r>
              <a:rPr lang="pl-PL" sz="1800" dirty="0">
                <a:solidFill>
                  <a:schemeClr val="tx2"/>
                </a:solidFill>
                <a:effectLst/>
                <a:latin typeface="Arial" panose="020B0604020202020204" pitchFamily="34" charset="0"/>
                <a:ea typeface="MS PGothic" panose="020B0600070205080204" pitchFamily="34" charset="-128"/>
                <a:cs typeface="Times New Roman" panose="02020603050405020304" pitchFamily="18" charset="0"/>
              </a:rPr>
              <a:t> </a:t>
            </a:r>
            <a:r>
              <a:rPr lang="en-GB" sz="1800" dirty="0">
                <a:solidFill>
                  <a:schemeClr val="tx2"/>
                </a:solidFill>
                <a:effectLst/>
                <a:latin typeface="Arial" panose="020B0604020202020204" pitchFamily="34" charset="0"/>
                <a:ea typeface="Cambria" panose="02040503050406030204" pitchFamily="18" charset="0"/>
                <a:cs typeface="Times New Roman" panose="02020603050405020304" pitchFamily="18" charset="0"/>
              </a:rPr>
              <a:t>I</a:t>
            </a:r>
            <a:r>
              <a:rPr lang="en-US" sz="1800" dirty="0" err="1">
                <a:solidFill>
                  <a:schemeClr val="tx2"/>
                </a:solidFill>
                <a:effectLst/>
                <a:latin typeface="Arial" panose="020B0604020202020204" pitchFamily="34" charset="0"/>
                <a:ea typeface="Cambria" panose="02040503050406030204" pitchFamily="18" charset="0"/>
                <a:cs typeface="Times New Roman" panose="02020603050405020304" pitchFamily="18" charset="0"/>
              </a:rPr>
              <a:t>nvolvement</a:t>
            </a:r>
            <a:r>
              <a:rPr lang="en-US" sz="1800" dirty="0">
                <a:solidFill>
                  <a:schemeClr val="tx2"/>
                </a:solidFill>
                <a:effectLst/>
                <a:latin typeface="Arial" panose="020B0604020202020204" pitchFamily="34" charset="0"/>
                <a:ea typeface="Cambria" panose="02040503050406030204" pitchFamily="18" charset="0"/>
                <a:cs typeface="Times New Roman" panose="02020603050405020304" pitchFamily="18" charset="0"/>
              </a:rPr>
              <a:t> of a non-Cypriot partner from an ESA Member State is considered essential</a:t>
            </a:r>
            <a:r>
              <a:rPr lang="en-NL" sz="1800" dirty="0">
                <a:solidFill>
                  <a:schemeClr val="tx2"/>
                </a:solidFill>
                <a:latin typeface="Calibri" panose="020F0502020204030204" pitchFamily="34" charset="0"/>
                <a:ea typeface="Cambria" panose="02040503050406030204" pitchFamily="18" charset="0"/>
                <a:cs typeface="Times New Roman" panose="02020603050405020304" pitchFamily="18" charset="0"/>
              </a:rPr>
              <a:t>.</a:t>
            </a:r>
            <a:endParaRPr lang="en-GB" altLang="en-US" sz="1800" dirty="0">
              <a:solidFill>
                <a:schemeClr val="tx2"/>
              </a:solidFill>
              <a:latin typeface="+mn-lt"/>
            </a:endParaRPr>
          </a:p>
          <a:p>
            <a:pPr algn="just" eaLnBrk="1" hangingPunct="1">
              <a:lnSpc>
                <a:spcPct val="80000"/>
              </a:lnSpc>
              <a:spcBef>
                <a:spcPct val="0"/>
              </a:spcBef>
              <a:buClrTx/>
              <a:buNone/>
            </a:pPr>
            <a:endParaRPr lang="en-GB" altLang="en-US" sz="1800" dirty="0">
              <a:solidFill>
                <a:schemeClr val="tx2"/>
              </a:solidFill>
              <a:latin typeface="+mn-lt"/>
            </a:endParaRPr>
          </a:p>
          <a:p>
            <a:pPr algn="just">
              <a:lnSpc>
                <a:spcPct val="80000"/>
              </a:lnSpc>
              <a:spcBef>
                <a:spcPct val="0"/>
              </a:spcBef>
              <a:buClrTx/>
              <a:buNone/>
            </a:pPr>
            <a:r>
              <a:rPr lang="en-GB" altLang="en-US" sz="1800" dirty="0">
                <a:solidFill>
                  <a:schemeClr val="tx2"/>
                </a:solidFill>
                <a:latin typeface="+mn-lt"/>
              </a:rPr>
              <a:t>e.</a:t>
            </a:r>
            <a:r>
              <a:rPr lang="en-GB" sz="1800" b="1" dirty="0">
                <a:solidFill>
                  <a:schemeClr val="tx2"/>
                </a:solidFill>
                <a:effectLst/>
                <a:latin typeface="Arial" panose="020B0604020202020204" pitchFamily="34" charset="0"/>
                <a:ea typeface="Cambria" panose="02040503050406030204" pitchFamily="18" charset="0"/>
                <a:cs typeface="Times New Roman" panose="02020603050405020304" pitchFamily="18" charset="0"/>
              </a:rPr>
              <a:t> </a:t>
            </a:r>
            <a:r>
              <a:rPr lang="en-GB" sz="1800" b="1" dirty="0">
                <a:solidFill>
                  <a:schemeClr val="accent4"/>
                </a:solidFill>
                <a:effectLst/>
                <a:latin typeface="Arial" panose="020B0604020202020204" pitchFamily="34" charset="0"/>
                <a:ea typeface="Cambria" panose="02040503050406030204" pitchFamily="18" charset="0"/>
                <a:cs typeface="Times New Roman" panose="02020603050405020304" pitchFamily="18" charset="0"/>
              </a:rPr>
              <a:t>Education activities: </a:t>
            </a:r>
            <a:r>
              <a:rPr lang="en-GB" sz="1800" dirty="0">
                <a:solidFill>
                  <a:schemeClr val="tx2"/>
                </a:solidFill>
                <a:effectLst/>
                <a:latin typeface="Arial" panose="020B0604020202020204" pitchFamily="34" charset="0"/>
                <a:ea typeface="Cambria" panose="02040503050406030204" pitchFamily="18" charset="0"/>
                <a:cs typeface="Times New Roman" panose="02020603050405020304" pitchFamily="18" charset="0"/>
              </a:rPr>
              <a:t>To develop university courses and curricula about space technology and its practical application.</a:t>
            </a:r>
            <a:endParaRPr lang="en-NL"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80000"/>
              </a:lnSpc>
              <a:spcBef>
                <a:spcPct val="0"/>
              </a:spcBef>
              <a:buClrTx/>
              <a:buNone/>
            </a:pPr>
            <a:endParaRPr lang="en-GB" altLang="en-US" sz="1800" dirty="0">
              <a:solidFill>
                <a:schemeClr val="tx2"/>
              </a:solidFill>
              <a:latin typeface="+mn-lt"/>
            </a:endParaRPr>
          </a:p>
          <a:p>
            <a:pPr eaLnBrk="1" hangingPunct="1">
              <a:lnSpc>
                <a:spcPct val="80000"/>
              </a:lnSpc>
              <a:spcBef>
                <a:spcPct val="0"/>
              </a:spcBef>
              <a:buClrTx/>
              <a:buFontTx/>
              <a:buNone/>
            </a:pPr>
            <a:r>
              <a:rPr lang="en-GB" altLang="en-US" sz="1800" dirty="0">
                <a:solidFill>
                  <a:schemeClr val="tx2"/>
                </a:solidFill>
                <a:latin typeface="+mn-lt"/>
              </a:rPr>
              <a:t> </a:t>
            </a:r>
            <a:endParaRPr lang="en-GB" altLang="en-US" sz="1400" dirty="0">
              <a:solidFill>
                <a:schemeClr val="tx2"/>
              </a:solidFill>
            </a:endParaRPr>
          </a:p>
        </p:txBody>
      </p:sp>
      <p:sp>
        <p:nvSpPr>
          <p:cNvPr id="6" name="Titolo 1">
            <a:extLst>
              <a:ext uri="{FF2B5EF4-FFF2-40B4-BE49-F238E27FC236}">
                <a16:creationId xmlns:a16="http://schemas.microsoft.com/office/drawing/2014/main" id="{7A2D9075-6F66-D9D3-6E37-EF1D9F5A676D}"/>
              </a:ext>
            </a:extLst>
          </p:cNvPr>
          <p:cNvSpPr>
            <a:spLocks noGrp="1"/>
          </p:cNvSpPr>
          <p:nvPr>
            <p:ph type="title"/>
          </p:nvPr>
        </p:nvSpPr>
        <p:spPr>
          <a:xfrm>
            <a:off x="161558" y="126868"/>
            <a:ext cx="7560926" cy="414601"/>
          </a:xfrm>
        </p:spPr>
        <p:txBody>
          <a:bodyPr/>
          <a:lstStyle/>
          <a:p>
            <a:r>
              <a:rPr lang="en-GB" sz="2094" dirty="0" err="1">
                <a:solidFill>
                  <a:schemeClr val="tx2"/>
                </a:solidFill>
              </a:rPr>
              <a:t>CfP</a:t>
            </a:r>
            <a:r>
              <a:rPr lang="en-GB" sz="2094" dirty="0">
                <a:solidFill>
                  <a:schemeClr val="tx2"/>
                </a:solidFill>
              </a:rPr>
              <a:t> Package – Activity types</a:t>
            </a:r>
            <a:endParaRPr lang="en-GB" sz="1795" dirty="0">
              <a:solidFill>
                <a:schemeClr val="tx2"/>
              </a:solidFill>
            </a:endParaRPr>
          </a:p>
        </p:txBody>
      </p:sp>
    </p:spTree>
    <p:extLst>
      <p:ext uri="{BB962C8B-B14F-4D97-AF65-F5344CB8AC3E}">
        <p14:creationId xmlns:p14="http://schemas.microsoft.com/office/powerpoint/2010/main" val="628855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EC4CB896-631F-3BF1-AE88-00483ECEBB5C}"/>
              </a:ext>
            </a:extLst>
          </p:cNvPr>
          <p:cNvSpPr txBox="1">
            <a:spLocks noChangeArrowheads="1"/>
          </p:cNvSpPr>
          <p:nvPr/>
        </p:nvSpPr>
        <p:spPr bwMode="auto">
          <a:xfrm>
            <a:off x="144000" y="144202"/>
            <a:ext cx="7174800" cy="437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lgn="l" rtl="0" eaLnBrk="0" fontAlgn="base" hangingPunct="0">
              <a:spcBef>
                <a:spcPct val="0"/>
              </a:spcBef>
              <a:spcAft>
                <a:spcPct val="0"/>
              </a:spcAft>
              <a:defRPr lang="en-GB" sz="2244" b="1">
                <a:solidFill>
                  <a:srgbClr val="003249"/>
                </a:solidFill>
                <a:latin typeface="Arial" panose="020B0604020202020204" pitchFamily="34" charset="0"/>
                <a:ea typeface="+mj-ea"/>
                <a:cs typeface="Arial" panose="020B0604020202020204" pitchFamily="34" charset="0"/>
              </a:defRPr>
            </a:lvl1pPr>
            <a:lvl2pPr algn="just" rtl="0" eaLnBrk="0" fontAlgn="base" hangingPunct="0">
              <a:spcBef>
                <a:spcPct val="0"/>
              </a:spcBef>
              <a:spcAft>
                <a:spcPct val="0"/>
              </a:spcAft>
              <a:defRPr sz="2244" b="1">
                <a:solidFill>
                  <a:srgbClr val="003249"/>
                </a:solidFill>
                <a:latin typeface="Arial" panose="020B0604020202020204" pitchFamily="34" charset="0"/>
                <a:cs typeface="Arial" panose="020B0604020202020204" pitchFamily="34" charset="0"/>
              </a:defRPr>
            </a:lvl2pPr>
            <a:lvl3pPr algn="just" rtl="0" eaLnBrk="0" fontAlgn="base" hangingPunct="0">
              <a:spcBef>
                <a:spcPct val="0"/>
              </a:spcBef>
              <a:spcAft>
                <a:spcPct val="0"/>
              </a:spcAft>
              <a:defRPr sz="2244" b="1">
                <a:solidFill>
                  <a:srgbClr val="003249"/>
                </a:solidFill>
                <a:latin typeface="Arial" panose="020B0604020202020204" pitchFamily="34" charset="0"/>
                <a:cs typeface="Arial" panose="020B0604020202020204" pitchFamily="34" charset="0"/>
              </a:defRPr>
            </a:lvl3pPr>
            <a:lvl4pPr algn="just" rtl="0" eaLnBrk="0" fontAlgn="base" hangingPunct="0">
              <a:spcBef>
                <a:spcPct val="0"/>
              </a:spcBef>
              <a:spcAft>
                <a:spcPct val="0"/>
              </a:spcAft>
              <a:defRPr sz="2244" b="1">
                <a:solidFill>
                  <a:srgbClr val="003249"/>
                </a:solidFill>
                <a:latin typeface="Arial" panose="020B0604020202020204" pitchFamily="34" charset="0"/>
                <a:cs typeface="Arial" panose="020B0604020202020204" pitchFamily="34" charset="0"/>
              </a:defRPr>
            </a:lvl4pPr>
            <a:lvl5pPr algn="just" rtl="0" eaLnBrk="0" fontAlgn="base" hangingPunct="0">
              <a:spcBef>
                <a:spcPct val="0"/>
              </a:spcBef>
              <a:spcAft>
                <a:spcPct val="0"/>
              </a:spcAft>
              <a:defRPr sz="2244" b="1">
                <a:solidFill>
                  <a:srgbClr val="003249"/>
                </a:solidFill>
                <a:latin typeface="Arial" panose="020B0604020202020204" pitchFamily="34" charset="0"/>
                <a:cs typeface="Arial" panose="020B0604020202020204" pitchFamily="34" charset="0"/>
              </a:defRPr>
            </a:lvl5pPr>
            <a:lvl6pPr marL="329879" algn="l" rtl="0" fontAlgn="base">
              <a:spcBef>
                <a:spcPct val="0"/>
              </a:spcBef>
              <a:spcAft>
                <a:spcPct val="0"/>
              </a:spcAft>
              <a:defRPr sz="1587" b="1">
                <a:solidFill>
                  <a:schemeClr val="bg1"/>
                </a:solidFill>
                <a:latin typeface="Verdana" pitchFamily="34" charset="0"/>
              </a:defRPr>
            </a:lvl6pPr>
            <a:lvl7pPr marL="659758" algn="l" rtl="0" fontAlgn="base">
              <a:spcBef>
                <a:spcPct val="0"/>
              </a:spcBef>
              <a:spcAft>
                <a:spcPct val="0"/>
              </a:spcAft>
              <a:defRPr sz="1587" b="1">
                <a:solidFill>
                  <a:schemeClr val="bg1"/>
                </a:solidFill>
                <a:latin typeface="Verdana" pitchFamily="34" charset="0"/>
              </a:defRPr>
            </a:lvl7pPr>
            <a:lvl8pPr marL="989638" algn="l" rtl="0" fontAlgn="base">
              <a:spcBef>
                <a:spcPct val="0"/>
              </a:spcBef>
              <a:spcAft>
                <a:spcPct val="0"/>
              </a:spcAft>
              <a:defRPr sz="1587" b="1">
                <a:solidFill>
                  <a:schemeClr val="bg1"/>
                </a:solidFill>
                <a:latin typeface="Verdana" pitchFamily="34" charset="0"/>
              </a:defRPr>
            </a:lvl8pPr>
            <a:lvl9pPr marL="1319517" algn="l" rtl="0" fontAlgn="base">
              <a:spcBef>
                <a:spcPct val="0"/>
              </a:spcBef>
              <a:spcAft>
                <a:spcPct val="0"/>
              </a:spcAft>
              <a:defRPr sz="1587" b="1">
                <a:solidFill>
                  <a:schemeClr val="bg1"/>
                </a:solidFill>
                <a:latin typeface="Verdana" pitchFamily="34" charset="0"/>
              </a:defRPr>
            </a:lvl9pPr>
          </a:lstStyle>
          <a:p>
            <a:r>
              <a:rPr lang="en-GB" altLang="en-US" kern="0" dirty="0">
                <a:solidFill>
                  <a:schemeClr val="tx2"/>
                </a:solidFill>
              </a:rPr>
              <a:t>DISCLAIMER</a:t>
            </a:r>
            <a:endParaRPr lang="en-GB" kern="0" dirty="0">
              <a:solidFill>
                <a:schemeClr val="tx2"/>
              </a:solidFill>
            </a:endParaRPr>
          </a:p>
        </p:txBody>
      </p:sp>
      <p:sp>
        <p:nvSpPr>
          <p:cNvPr id="9" name="Rectangle 3">
            <a:extLst>
              <a:ext uri="{FF2B5EF4-FFF2-40B4-BE49-F238E27FC236}">
                <a16:creationId xmlns:a16="http://schemas.microsoft.com/office/drawing/2014/main" id="{B32E6DAB-B27E-D82B-5FD4-78AC8DBB9763}"/>
              </a:ext>
            </a:extLst>
          </p:cNvPr>
          <p:cNvSpPr txBox="1">
            <a:spLocks noChangeArrowheads="1"/>
          </p:cNvSpPr>
          <p:nvPr/>
        </p:nvSpPr>
        <p:spPr bwMode="auto">
          <a:xfrm>
            <a:off x="153987" y="760206"/>
            <a:ext cx="8836025" cy="382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119000"/>
              </a:lnSpc>
              <a:spcBef>
                <a:spcPct val="20000"/>
              </a:spcBef>
              <a:spcAft>
                <a:spcPct val="0"/>
              </a:spcAft>
              <a:buClr>
                <a:srgbClr val="8197A6"/>
              </a:buClr>
              <a:buFont typeface="Arial" panose="020B0604020202020204" pitchFamily="34" charset="0"/>
              <a:defRPr lang="en-US" altLang="en-US" dirty="0">
                <a:solidFill>
                  <a:srgbClr val="8197A6"/>
                </a:solidFill>
                <a:latin typeface="Arial" panose="020B0604020202020204" pitchFamily="34" charset="0"/>
                <a:ea typeface="MS PGothic" pitchFamily="34" charset="-128"/>
                <a:cs typeface="Arial" panose="020B0604020202020204" pitchFamily="34" charset="0"/>
              </a:defRPr>
            </a:lvl1pPr>
            <a:lvl2pPr marL="584225" algn="l" rtl="0" eaLnBrk="0" fontAlgn="base" hangingPunct="0">
              <a:lnSpc>
                <a:spcPct val="119000"/>
              </a:lnSpc>
              <a:spcBef>
                <a:spcPct val="20000"/>
              </a:spcBef>
              <a:spcAft>
                <a:spcPct val="0"/>
              </a:spcAft>
              <a:buClr>
                <a:schemeClr val="accent1"/>
              </a:buClr>
              <a:buFont typeface="Verdana" panose="020B0604030504040204" pitchFamily="34" charset="0"/>
              <a:defRPr lang="en-US" altLang="en-US" dirty="0">
                <a:solidFill>
                  <a:srgbClr val="8197A6"/>
                </a:solidFill>
                <a:latin typeface="Arial" panose="020B0604020202020204" pitchFamily="34" charset="0"/>
                <a:ea typeface="MS PGothic" pitchFamily="34" charset="-128"/>
                <a:cs typeface="Arial" panose="020B0604020202020204" pitchFamily="34" charset="0"/>
              </a:defRPr>
            </a:lvl2pPr>
            <a:lvl3pPr marL="1015270" algn="l" rtl="0" eaLnBrk="0" fontAlgn="base" hangingPunct="0">
              <a:lnSpc>
                <a:spcPct val="119000"/>
              </a:lnSpc>
              <a:spcBef>
                <a:spcPct val="20000"/>
              </a:spcBef>
              <a:spcAft>
                <a:spcPct val="0"/>
              </a:spcAft>
              <a:buClr>
                <a:schemeClr val="accent1"/>
              </a:buClr>
              <a:buFont typeface="Verdana" panose="020B0604030504040204" pitchFamily="34" charset="0"/>
              <a:defRPr lang="en-US" altLang="en-US" dirty="0">
                <a:solidFill>
                  <a:srgbClr val="8197A6"/>
                </a:solidFill>
                <a:latin typeface="Arial" panose="020B0604020202020204" pitchFamily="34" charset="0"/>
                <a:ea typeface="MS PGothic" pitchFamily="34" charset="-128"/>
                <a:cs typeface="Arial" panose="020B0604020202020204" pitchFamily="34" charset="0"/>
              </a:defRPr>
            </a:lvl3pPr>
            <a:lvl4pPr marL="1446314" algn="l" rtl="0" eaLnBrk="0" fontAlgn="base" hangingPunct="0">
              <a:lnSpc>
                <a:spcPct val="119000"/>
              </a:lnSpc>
              <a:spcBef>
                <a:spcPct val="20000"/>
              </a:spcBef>
              <a:spcAft>
                <a:spcPct val="0"/>
              </a:spcAft>
              <a:buClr>
                <a:schemeClr val="accent1"/>
              </a:buClr>
              <a:buFont typeface="Verdana" panose="020B0604030504040204" pitchFamily="34" charset="0"/>
              <a:defRPr lang="en-US" altLang="en-US" dirty="0">
                <a:solidFill>
                  <a:srgbClr val="8197A6"/>
                </a:solidFill>
                <a:latin typeface="Arial" charset="0"/>
                <a:ea typeface="MS PGothic" pitchFamily="34" charset="-128"/>
                <a:cs typeface="Arial" charset="0"/>
              </a:defRPr>
            </a:lvl4pPr>
            <a:lvl5pPr marL="1877359" algn="l" rtl="0" eaLnBrk="0" fontAlgn="base" hangingPunct="0">
              <a:lnSpc>
                <a:spcPct val="119000"/>
              </a:lnSpc>
              <a:spcBef>
                <a:spcPct val="20000"/>
              </a:spcBef>
              <a:spcAft>
                <a:spcPct val="0"/>
              </a:spcAft>
              <a:buClr>
                <a:schemeClr val="accent1"/>
              </a:buClr>
              <a:buFont typeface="Verdana" panose="020B0604030504040204" pitchFamily="34" charset="0"/>
              <a:defRPr lang="en-GB" altLang="en-US" dirty="0">
                <a:solidFill>
                  <a:srgbClr val="8197A6"/>
                </a:solidFill>
                <a:latin typeface="Arial" charset="0"/>
                <a:ea typeface="MS PGothic" pitchFamily="34" charset="-128"/>
                <a:cs typeface="Arial" charset="0"/>
              </a:defRPr>
            </a:lvl5pPr>
            <a:lvl6pPr marL="2510748" indent="-302389" algn="l" rtl="0" fontAlgn="base">
              <a:lnSpc>
                <a:spcPct val="119000"/>
              </a:lnSpc>
              <a:spcBef>
                <a:spcPct val="20000"/>
              </a:spcBef>
              <a:spcAft>
                <a:spcPct val="0"/>
              </a:spcAft>
              <a:buClr>
                <a:schemeClr val="accent1"/>
              </a:buClr>
              <a:buFont typeface="Verdana" pitchFamily="34" charset="0"/>
              <a:buChar char="–"/>
              <a:defRPr sz="1154">
                <a:solidFill>
                  <a:schemeClr val="bg2"/>
                </a:solidFill>
                <a:latin typeface="+mn-lt"/>
              </a:defRPr>
            </a:lvl6pPr>
            <a:lvl7pPr marL="2840627" indent="-302389" algn="l" rtl="0" fontAlgn="base">
              <a:lnSpc>
                <a:spcPct val="119000"/>
              </a:lnSpc>
              <a:spcBef>
                <a:spcPct val="20000"/>
              </a:spcBef>
              <a:spcAft>
                <a:spcPct val="0"/>
              </a:spcAft>
              <a:buClr>
                <a:schemeClr val="accent1"/>
              </a:buClr>
              <a:buFont typeface="Verdana" pitchFamily="34" charset="0"/>
              <a:buChar char="–"/>
              <a:defRPr sz="1154">
                <a:solidFill>
                  <a:schemeClr val="bg2"/>
                </a:solidFill>
                <a:latin typeface="+mn-lt"/>
              </a:defRPr>
            </a:lvl7pPr>
            <a:lvl8pPr marL="3170506" indent="-302389" algn="l" rtl="0" fontAlgn="base">
              <a:lnSpc>
                <a:spcPct val="119000"/>
              </a:lnSpc>
              <a:spcBef>
                <a:spcPct val="20000"/>
              </a:spcBef>
              <a:spcAft>
                <a:spcPct val="0"/>
              </a:spcAft>
              <a:buClr>
                <a:schemeClr val="accent1"/>
              </a:buClr>
              <a:buFont typeface="Verdana" pitchFamily="34" charset="0"/>
              <a:buChar char="–"/>
              <a:defRPr sz="1154">
                <a:solidFill>
                  <a:schemeClr val="bg2"/>
                </a:solidFill>
                <a:latin typeface="+mn-lt"/>
              </a:defRPr>
            </a:lvl8pPr>
            <a:lvl9pPr marL="3500386" indent="-302389" algn="l" rtl="0" fontAlgn="base">
              <a:lnSpc>
                <a:spcPct val="119000"/>
              </a:lnSpc>
              <a:spcBef>
                <a:spcPct val="20000"/>
              </a:spcBef>
              <a:spcAft>
                <a:spcPct val="0"/>
              </a:spcAft>
              <a:buClr>
                <a:schemeClr val="accent1"/>
              </a:buClr>
              <a:buFont typeface="Verdana" pitchFamily="34" charset="0"/>
              <a:buChar char="–"/>
              <a:defRPr sz="1154">
                <a:solidFill>
                  <a:schemeClr val="bg2"/>
                </a:solidFill>
                <a:latin typeface="+mn-lt"/>
              </a:defRPr>
            </a:lvl9pPr>
          </a:lstStyle>
          <a:p>
            <a:pPr>
              <a:lnSpc>
                <a:spcPct val="100000"/>
              </a:lnSpc>
              <a:spcBef>
                <a:spcPct val="0"/>
              </a:spcBef>
              <a:buClrTx/>
            </a:pPr>
            <a:r>
              <a:rPr lang="en-GB" kern="0" dirty="0">
                <a:solidFill>
                  <a:schemeClr val="tx1"/>
                </a:solidFill>
                <a:latin typeface="Arial"/>
                <a:ea typeface="Verdana"/>
                <a:cs typeface="Verdana" pitchFamily="34" charset="0"/>
              </a:rPr>
              <a:t>This presentation material does not contain sufficient information to be used, in any </a:t>
            </a:r>
            <a:r>
              <a:rPr lang="en-GB" kern="0">
                <a:solidFill>
                  <a:schemeClr val="tx1"/>
                </a:solidFill>
                <a:latin typeface="Arial"/>
                <a:ea typeface="Verdana"/>
                <a:cs typeface="Verdana" pitchFamily="34" charset="0"/>
              </a:rPr>
              <a:t>way, in the context of the Fixed Call for Proposals (</a:t>
            </a:r>
            <a:r>
              <a:rPr lang="en-GB" kern="0" err="1">
                <a:solidFill>
                  <a:schemeClr val="tx1"/>
                </a:solidFill>
                <a:latin typeface="Arial"/>
                <a:ea typeface="Verdana"/>
                <a:cs typeface="Verdana" pitchFamily="34" charset="0"/>
              </a:rPr>
              <a:t>CfP</a:t>
            </a:r>
            <a:r>
              <a:rPr lang="en-GB" kern="0" dirty="0">
                <a:solidFill>
                  <a:schemeClr val="tx1"/>
                </a:solidFill>
                <a:latin typeface="Arial"/>
                <a:ea typeface="Verdana"/>
                <a:cs typeface="Verdana" pitchFamily="34" charset="0"/>
              </a:rPr>
              <a:t>) </a:t>
            </a:r>
            <a:r>
              <a:rPr lang="en-GB" kern="0" dirty="0">
                <a:solidFill>
                  <a:srgbClr val="FF0000"/>
                </a:solidFill>
                <a:latin typeface="Arial"/>
                <a:ea typeface="Verdana"/>
                <a:cs typeface="Verdana" pitchFamily="34" charset="0"/>
              </a:rPr>
              <a:t>ESA </a:t>
            </a:r>
            <a:r>
              <a:rPr lang="en-GB" kern="0" err="1">
                <a:solidFill>
                  <a:srgbClr val="FF0000"/>
                </a:solidFill>
                <a:latin typeface="Arial"/>
                <a:ea typeface="Verdana"/>
                <a:cs typeface="Verdana" pitchFamily="34" charset="0"/>
              </a:rPr>
              <a:t>CfP</a:t>
            </a:r>
            <a:r>
              <a:rPr lang="en-GB" kern="0" dirty="0">
                <a:solidFill>
                  <a:srgbClr val="FF0000"/>
                </a:solidFill>
                <a:latin typeface="Arial"/>
                <a:ea typeface="Verdana"/>
                <a:cs typeface="Verdana" pitchFamily="34" charset="0"/>
              </a:rPr>
              <a:t>/ 5-50045 /23/NL/MH</a:t>
            </a:r>
            <a:r>
              <a:rPr lang="en-GB" kern="0" dirty="0">
                <a:solidFill>
                  <a:schemeClr val="tx1"/>
                </a:solidFill>
                <a:latin typeface="Arial"/>
                <a:ea typeface="Verdana"/>
                <a:cs typeface="Verdana" pitchFamily="34" charset="0"/>
              </a:rPr>
              <a:t>.</a:t>
            </a:r>
          </a:p>
          <a:p>
            <a:pPr>
              <a:lnSpc>
                <a:spcPct val="100000"/>
              </a:lnSpc>
              <a:spcBef>
                <a:spcPct val="0"/>
              </a:spcBef>
              <a:buClrTx/>
            </a:pPr>
            <a:endParaRPr lang="en-GB" kern="0" dirty="0">
              <a:solidFill>
                <a:schemeClr val="tx1"/>
              </a:solidFill>
              <a:ea typeface="Verdana" pitchFamily="34" charset="0"/>
              <a:cs typeface="Verdana" pitchFamily="34" charset="0"/>
            </a:endParaRPr>
          </a:p>
          <a:p>
            <a:pPr>
              <a:lnSpc>
                <a:spcPct val="100000"/>
              </a:lnSpc>
              <a:spcBef>
                <a:spcPct val="0"/>
              </a:spcBef>
              <a:buClrTx/>
            </a:pPr>
            <a:endParaRPr lang="en-GB" kern="0" dirty="0">
              <a:solidFill>
                <a:schemeClr val="tx1"/>
              </a:solidFill>
              <a:ea typeface="Verdana" pitchFamily="34" charset="0"/>
              <a:cs typeface="Verdana" pitchFamily="34" charset="0"/>
            </a:endParaRPr>
          </a:p>
          <a:p>
            <a:pPr>
              <a:lnSpc>
                <a:spcPct val="100000"/>
              </a:lnSpc>
              <a:spcBef>
                <a:spcPct val="0"/>
              </a:spcBef>
              <a:buClrTx/>
            </a:pPr>
            <a:r>
              <a:rPr lang="en-GB" kern="0" dirty="0">
                <a:solidFill>
                  <a:schemeClr val="tx1"/>
                </a:solidFill>
                <a:ea typeface="Verdana" pitchFamily="34" charset="0"/>
                <a:cs typeface="Verdana" pitchFamily="34" charset="0"/>
              </a:rPr>
              <a:t>This presentation is just to help understand, in a simplified manner, some  of the Rules and Procedures associated with ESA procurements and in particular of this </a:t>
            </a:r>
            <a:r>
              <a:rPr lang="en-GB" kern="0" dirty="0" err="1">
                <a:solidFill>
                  <a:schemeClr val="tx1"/>
                </a:solidFill>
                <a:ea typeface="Verdana" pitchFamily="34" charset="0"/>
                <a:cs typeface="Verdana" pitchFamily="34" charset="0"/>
              </a:rPr>
              <a:t>CfP</a:t>
            </a:r>
            <a:r>
              <a:rPr lang="en-GB" kern="0" dirty="0">
                <a:solidFill>
                  <a:schemeClr val="tx1"/>
                </a:solidFill>
                <a:ea typeface="Verdana" pitchFamily="34" charset="0"/>
                <a:cs typeface="Verdana" pitchFamily="34" charset="0"/>
              </a:rPr>
              <a:t>.</a:t>
            </a:r>
          </a:p>
          <a:p>
            <a:pPr>
              <a:lnSpc>
                <a:spcPct val="100000"/>
              </a:lnSpc>
              <a:spcBef>
                <a:spcPct val="0"/>
              </a:spcBef>
              <a:buClrTx/>
            </a:pPr>
            <a:endParaRPr lang="en-GB" kern="0" dirty="0">
              <a:solidFill>
                <a:schemeClr val="tx1"/>
              </a:solidFill>
              <a:ea typeface="Verdana" pitchFamily="34" charset="0"/>
              <a:cs typeface="Verdana" pitchFamily="34" charset="0"/>
            </a:endParaRPr>
          </a:p>
          <a:p>
            <a:pPr>
              <a:lnSpc>
                <a:spcPct val="100000"/>
              </a:lnSpc>
              <a:spcBef>
                <a:spcPct val="0"/>
              </a:spcBef>
              <a:buClrTx/>
            </a:pPr>
            <a:br>
              <a:rPr lang="en-GB" kern="0" dirty="0">
                <a:solidFill>
                  <a:schemeClr val="tx1"/>
                </a:solidFill>
                <a:ea typeface="Verdana" pitchFamily="34" charset="0"/>
                <a:cs typeface="Verdana" pitchFamily="34" charset="0"/>
              </a:rPr>
            </a:br>
            <a:r>
              <a:rPr lang="en-GB" kern="0" dirty="0">
                <a:solidFill>
                  <a:schemeClr val="tx1"/>
                </a:solidFill>
                <a:ea typeface="Verdana" pitchFamily="34" charset="0"/>
                <a:cs typeface="Verdana" pitchFamily="34" charset="0"/>
              </a:rPr>
              <a:t>Please ensure that your Proposal is compliant with the requirements contained in the </a:t>
            </a:r>
            <a:r>
              <a:rPr lang="en-GB" kern="0" dirty="0">
                <a:solidFill>
                  <a:srgbClr val="FF0000"/>
                </a:solidFill>
                <a:ea typeface="Verdana" pitchFamily="34" charset="0"/>
                <a:cs typeface="Verdana" pitchFamily="34" charset="0"/>
              </a:rPr>
              <a:t>ESA </a:t>
            </a:r>
            <a:r>
              <a:rPr lang="en-GB" kern="0" dirty="0" err="1">
                <a:solidFill>
                  <a:srgbClr val="FF0000"/>
                </a:solidFill>
                <a:ea typeface="Verdana" pitchFamily="34" charset="0"/>
                <a:cs typeface="Verdana" pitchFamily="34" charset="0"/>
              </a:rPr>
              <a:t>CfP</a:t>
            </a:r>
            <a:r>
              <a:rPr lang="en-GB" kern="0" dirty="0">
                <a:solidFill>
                  <a:srgbClr val="FF0000"/>
                </a:solidFill>
                <a:ea typeface="Verdana" pitchFamily="34" charset="0"/>
                <a:cs typeface="Verdana" pitchFamily="34" charset="0"/>
              </a:rPr>
              <a:t>/ 5-50045 /23/NL/MH </a:t>
            </a:r>
            <a:r>
              <a:rPr lang="en-GB" kern="0" dirty="0">
                <a:solidFill>
                  <a:schemeClr val="tx1"/>
                </a:solidFill>
                <a:ea typeface="Verdana" pitchFamily="34" charset="0"/>
                <a:cs typeface="Verdana" pitchFamily="34" charset="0"/>
              </a:rPr>
              <a:t>documentation.</a:t>
            </a:r>
            <a:br>
              <a:rPr lang="en-GB" b="1" kern="0" dirty="0">
                <a:solidFill>
                  <a:schemeClr val="tx1"/>
                </a:solidFill>
                <a:ea typeface="Verdana" pitchFamily="34" charset="0"/>
                <a:cs typeface="Verdana" pitchFamily="34" charset="0"/>
              </a:rPr>
            </a:br>
            <a:endParaRPr lang="en-GB" kern="0" dirty="0">
              <a:solidFill>
                <a:schemeClr val="tx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9BAE0A-A606-D926-4F76-5130A9CB3BD9}"/>
              </a:ext>
            </a:extLst>
          </p:cNvPr>
          <p:cNvSpPr txBox="1">
            <a:spLocks/>
          </p:cNvSpPr>
          <p:nvPr/>
        </p:nvSpPr>
        <p:spPr bwMode="auto">
          <a:xfrm>
            <a:off x="144000" y="790084"/>
            <a:ext cx="8925659" cy="3410209"/>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19000"/>
              </a:lnSpc>
              <a:spcBef>
                <a:spcPct val="20000"/>
              </a:spcBef>
              <a:spcAft>
                <a:spcPct val="0"/>
              </a:spcAft>
              <a:buClr>
                <a:schemeClr val="accent1"/>
              </a:buClr>
              <a:buFont typeface="Verdana" pitchFamily="34" charset="0"/>
              <a:buAutoNum type="arabicPeriod"/>
              <a:defRPr sz="1600">
                <a:solidFill>
                  <a:schemeClr val="bg2"/>
                </a:solidFill>
                <a:latin typeface="+mn-lt"/>
                <a:ea typeface="+mn-ea"/>
                <a:cs typeface="+mn-cs"/>
              </a:defRPr>
            </a:lvl1pPr>
            <a:lvl2pPr marL="1227138" indent="-419100" algn="l" rtl="0" eaLnBrk="0" fontAlgn="base" hangingPunct="0">
              <a:lnSpc>
                <a:spcPct val="119000"/>
              </a:lnSpc>
              <a:spcBef>
                <a:spcPct val="20000"/>
              </a:spcBef>
              <a:spcAft>
                <a:spcPct val="0"/>
              </a:spcAft>
              <a:buClr>
                <a:schemeClr val="accent1"/>
              </a:buClr>
              <a:buFont typeface="Verdana" pitchFamily="34" charset="0"/>
              <a:buAutoNum type="alphaLcPeriod"/>
              <a:defRPr sz="1600">
                <a:solidFill>
                  <a:schemeClr val="bg2"/>
                </a:solidFill>
                <a:latin typeface="+mn-lt"/>
              </a:defRPr>
            </a:lvl2pPr>
            <a:lvl3pPr marL="1825625" indent="-419100" algn="l" rtl="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mn-lt"/>
              </a:defRPr>
            </a:lvl3pPr>
            <a:lvl4pPr marL="2424113" indent="-419100" algn="l" rtl="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mn-lt"/>
              </a:defRPr>
            </a:lvl4pPr>
            <a:lvl5pPr marL="3022600" indent="-419100" algn="l" rtl="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mn-lt"/>
              </a:defRPr>
            </a:lvl5pPr>
            <a:lvl6pPr marL="3479800" indent="-419100" algn="l" rtl="0" fontAlgn="base">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7000" indent="-419100" algn="l" rtl="0" fontAlgn="base">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4200" indent="-419100" algn="l" rtl="0" fontAlgn="base">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1400" indent="-419100" algn="l" rtl="0" fontAlgn="base">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a:lstStyle>
          <a:p>
            <a:pPr marL="0" indent="0">
              <a:lnSpc>
                <a:spcPct val="100000"/>
              </a:lnSpc>
              <a:buNone/>
            </a:pPr>
            <a:r>
              <a:rPr lang="en-US" dirty="0">
                <a:solidFill>
                  <a:schemeClr val="tx2"/>
                </a:solidFill>
              </a:rPr>
              <a:t>Each</a:t>
            </a:r>
            <a:r>
              <a:rPr lang="en-US" dirty="0"/>
              <a:t> </a:t>
            </a:r>
            <a:r>
              <a:rPr lang="en-US" b="1" dirty="0">
                <a:solidFill>
                  <a:srgbClr val="00B0F0"/>
                </a:solidFill>
                <a:cs typeface="Verdana"/>
              </a:rPr>
              <a:t>Activity Type </a:t>
            </a:r>
            <a:r>
              <a:rPr lang="en-US" dirty="0">
                <a:solidFill>
                  <a:schemeClr val="tx2"/>
                </a:solidFill>
              </a:rPr>
              <a:t>has its own requirements, constraints and financial ceiling:</a:t>
            </a:r>
            <a:endParaRPr lang="en-GB" dirty="0">
              <a:solidFill>
                <a:schemeClr val="tx2"/>
              </a:solidFill>
            </a:endParaRPr>
          </a:p>
          <a:p>
            <a:pPr>
              <a:lnSpc>
                <a:spcPct val="100000"/>
              </a:lnSpc>
              <a:buAutoNum type="alphaLcPeriod"/>
            </a:pPr>
            <a:endParaRPr lang="en-GB" b="1" dirty="0"/>
          </a:p>
          <a:p>
            <a:pPr>
              <a:buClr>
                <a:schemeClr val="tx2"/>
              </a:buClr>
            </a:pPr>
            <a:r>
              <a:rPr lang="en-GB" b="1" dirty="0">
                <a:solidFill>
                  <a:schemeClr val="tx2"/>
                </a:solidFill>
              </a:rPr>
              <a:t>Type a - </a:t>
            </a:r>
            <a:r>
              <a:rPr lang="en-GB" dirty="0">
                <a:solidFill>
                  <a:schemeClr val="tx2"/>
                </a:solidFill>
                <a:effectLst/>
                <a:latin typeface="Arial" panose="020B0604020202020204" pitchFamily="34" charset="0"/>
                <a:ea typeface="Cambria" panose="02040503050406030204" pitchFamily="18" charset="0"/>
                <a:cs typeface="Times New Roman" panose="02020603050405020304" pitchFamily="18" charset="0"/>
              </a:rPr>
              <a:t>a price not higher than Euro 400.000 for hardware development activities,  	    </a:t>
            </a:r>
          </a:p>
          <a:p>
            <a:pPr marL="808038" lvl="1" indent="0">
              <a:buClr>
                <a:schemeClr val="tx2"/>
              </a:buClr>
              <a:buNone/>
            </a:pPr>
            <a:r>
              <a:rPr lang="en-GB" dirty="0">
                <a:solidFill>
                  <a:schemeClr val="tx2"/>
                </a:solidFill>
                <a:latin typeface="Arial" panose="020B0604020202020204" pitchFamily="34" charset="0"/>
                <a:ea typeface="Cambria" panose="02040503050406030204" pitchFamily="18" charset="0"/>
                <a:cs typeface="Times New Roman" panose="02020603050405020304" pitchFamily="18" charset="0"/>
              </a:rPr>
              <a:t>      </a:t>
            </a:r>
            <a:r>
              <a:rPr lang="en-GB" dirty="0">
                <a:solidFill>
                  <a:schemeClr val="tx2"/>
                </a:solidFill>
                <a:effectLst/>
                <a:latin typeface="Arial" panose="020B0604020202020204" pitchFamily="34" charset="0"/>
                <a:ea typeface="Cambria" panose="02040503050406030204" pitchFamily="18" charset="0"/>
                <a:cs typeface="Times New Roman" panose="02020603050405020304" pitchFamily="18" charset="0"/>
              </a:rPr>
              <a:t>a price not higher than Euro 250.000 for all other activities; </a:t>
            </a:r>
            <a:endParaRPr lang="en-IT" dirty="0">
              <a:solidFill>
                <a:schemeClr val="tx2"/>
              </a:solidFill>
            </a:endParaRPr>
          </a:p>
          <a:p>
            <a:pPr>
              <a:buClr>
                <a:schemeClr val="tx2"/>
              </a:buClr>
            </a:pPr>
            <a:r>
              <a:rPr lang="en-GB" b="1" dirty="0">
                <a:solidFill>
                  <a:schemeClr val="tx2"/>
                </a:solidFill>
              </a:rPr>
              <a:t>Type b - </a:t>
            </a:r>
            <a:r>
              <a:rPr lang="en-GB" dirty="0">
                <a:solidFill>
                  <a:schemeClr val="tx2"/>
                </a:solidFill>
              </a:rPr>
              <a:t>a price not higher than Euro 200.000;</a:t>
            </a:r>
            <a:endParaRPr lang="en-IT" dirty="0">
              <a:solidFill>
                <a:schemeClr val="tx2"/>
              </a:solidFill>
            </a:endParaRPr>
          </a:p>
          <a:p>
            <a:pPr>
              <a:buClr>
                <a:schemeClr val="tx2"/>
              </a:buClr>
            </a:pPr>
            <a:r>
              <a:rPr lang="en-GB" b="1" dirty="0">
                <a:solidFill>
                  <a:schemeClr val="tx2"/>
                </a:solidFill>
              </a:rPr>
              <a:t>Type c - </a:t>
            </a:r>
            <a:r>
              <a:rPr lang="en-GB" dirty="0">
                <a:solidFill>
                  <a:schemeClr val="tx2"/>
                </a:solidFill>
              </a:rPr>
              <a:t>a price not higher than Euro 100.000;</a:t>
            </a:r>
            <a:endParaRPr lang="en-IT" dirty="0">
              <a:solidFill>
                <a:schemeClr val="tx2"/>
              </a:solidFill>
            </a:endParaRPr>
          </a:p>
          <a:p>
            <a:pPr>
              <a:buClr>
                <a:schemeClr val="tx2"/>
              </a:buClr>
            </a:pPr>
            <a:r>
              <a:rPr lang="en-GB" b="1" dirty="0">
                <a:solidFill>
                  <a:schemeClr val="tx2"/>
                </a:solidFill>
              </a:rPr>
              <a:t>Type d - </a:t>
            </a:r>
            <a:r>
              <a:rPr lang="en-GB" dirty="0">
                <a:solidFill>
                  <a:schemeClr val="tx2"/>
                </a:solidFill>
              </a:rPr>
              <a:t>a price not higher than Euro 50.000;</a:t>
            </a:r>
            <a:endParaRPr lang="en-IT" dirty="0">
              <a:solidFill>
                <a:schemeClr val="tx2"/>
              </a:solidFill>
            </a:endParaRPr>
          </a:p>
          <a:p>
            <a:pPr>
              <a:buClr>
                <a:schemeClr val="tx2"/>
              </a:buClr>
            </a:pPr>
            <a:r>
              <a:rPr lang="en-GB" b="1" dirty="0">
                <a:solidFill>
                  <a:schemeClr val="tx2"/>
                </a:solidFill>
              </a:rPr>
              <a:t>Type e - </a:t>
            </a:r>
            <a:r>
              <a:rPr lang="en-GB" dirty="0">
                <a:solidFill>
                  <a:schemeClr val="tx2"/>
                </a:solidFill>
              </a:rPr>
              <a:t>a price not higher than Euro 50.000.</a:t>
            </a:r>
            <a:endParaRPr lang="en-IT" dirty="0">
              <a:solidFill>
                <a:schemeClr val="tx2"/>
              </a:solidFill>
            </a:endParaRPr>
          </a:p>
          <a:p>
            <a:pPr marL="0" indent="0">
              <a:lnSpc>
                <a:spcPct val="100000"/>
              </a:lnSpc>
              <a:buNone/>
            </a:pPr>
            <a:endParaRPr lang="en-GB" b="1" dirty="0"/>
          </a:p>
          <a:p>
            <a:pPr marL="0" indent="0">
              <a:lnSpc>
                <a:spcPct val="100000"/>
              </a:lnSpc>
              <a:buNone/>
            </a:pPr>
            <a:endParaRPr lang="en-GB" b="1" dirty="0"/>
          </a:p>
        </p:txBody>
      </p:sp>
      <p:sp>
        <p:nvSpPr>
          <p:cNvPr id="4" name="TextBox 3">
            <a:extLst>
              <a:ext uri="{FF2B5EF4-FFF2-40B4-BE49-F238E27FC236}">
                <a16:creationId xmlns:a16="http://schemas.microsoft.com/office/drawing/2014/main" id="{3B6673BB-EE84-CC3D-6E68-98DC84FBAB4C}"/>
              </a:ext>
            </a:extLst>
          </p:cNvPr>
          <p:cNvSpPr txBox="1"/>
          <p:nvPr/>
        </p:nvSpPr>
        <p:spPr>
          <a:xfrm>
            <a:off x="854002" y="4042558"/>
            <a:ext cx="6464798" cy="369332"/>
          </a:xfrm>
          <a:prstGeom prst="rect">
            <a:avLst/>
          </a:prstGeom>
          <a:solidFill>
            <a:srgbClr val="FFC000"/>
          </a:solidFill>
          <a:ln w="19050">
            <a:solidFill>
              <a:srgbClr val="C00000"/>
            </a:solidFill>
          </a:ln>
        </p:spPr>
        <p:txBody>
          <a:bodyPr wrap="square" rtlCol="0">
            <a:spAutoFit/>
          </a:bodyPr>
          <a:lstStyle/>
          <a:p>
            <a:pPr lvl="0"/>
            <a:r>
              <a:rPr lang="en-US" b="1" i="1" dirty="0">
                <a:solidFill>
                  <a:srgbClr val="C00000"/>
                </a:solidFill>
                <a:latin typeface="+mn-lt"/>
              </a:rPr>
              <a:t>Details on the activity types are given in the Cover Letter</a:t>
            </a:r>
          </a:p>
        </p:txBody>
      </p:sp>
      <p:sp>
        <p:nvSpPr>
          <p:cNvPr id="6" name="Titolo 1">
            <a:extLst>
              <a:ext uri="{FF2B5EF4-FFF2-40B4-BE49-F238E27FC236}">
                <a16:creationId xmlns:a16="http://schemas.microsoft.com/office/drawing/2014/main" id="{7A363831-0730-7F3E-F785-ECA1505D6F8C}"/>
              </a:ext>
            </a:extLst>
          </p:cNvPr>
          <p:cNvSpPr>
            <a:spLocks noGrp="1"/>
          </p:cNvSpPr>
          <p:nvPr>
            <p:ph type="title"/>
          </p:nvPr>
        </p:nvSpPr>
        <p:spPr>
          <a:xfrm>
            <a:off x="161558" y="126868"/>
            <a:ext cx="7560926" cy="414601"/>
          </a:xfrm>
        </p:spPr>
        <p:txBody>
          <a:bodyPr/>
          <a:lstStyle/>
          <a:p>
            <a:r>
              <a:rPr lang="en-GB" sz="2094" dirty="0" err="1">
                <a:solidFill>
                  <a:schemeClr val="tx2"/>
                </a:solidFill>
              </a:rPr>
              <a:t>CfP</a:t>
            </a:r>
            <a:r>
              <a:rPr lang="en-GB" sz="2094" dirty="0">
                <a:solidFill>
                  <a:schemeClr val="tx2"/>
                </a:solidFill>
              </a:rPr>
              <a:t> Package – Activity types</a:t>
            </a:r>
            <a:endParaRPr lang="en-GB" sz="1795" dirty="0">
              <a:solidFill>
                <a:schemeClr val="tx2"/>
              </a:solidFill>
            </a:endParaRPr>
          </a:p>
        </p:txBody>
      </p:sp>
    </p:spTree>
    <p:extLst>
      <p:ext uri="{BB962C8B-B14F-4D97-AF65-F5344CB8AC3E}">
        <p14:creationId xmlns:p14="http://schemas.microsoft.com/office/powerpoint/2010/main" val="22079376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B8F7D-45CE-07B0-0D58-D1FBB84C7171}"/>
              </a:ext>
            </a:extLst>
          </p:cNvPr>
          <p:cNvSpPr>
            <a:spLocks noGrp="1"/>
          </p:cNvSpPr>
          <p:nvPr>
            <p:ph type="title"/>
          </p:nvPr>
        </p:nvSpPr>
        <p:spPr>
          <a:xfrm>
            <a:off x="83863" y="0"/>
            <a:ext cx="7880045" cy="707886"/>
          </a:xfrm>
        </p:spPr>
        <p:txBody>
          <a:bodyPr/>
          <a:lstStyle/>
          <a:p>
            <a:r>
              <a:rPr lang="en-GB" sz="2000" dirty="0">
                <a:solidFill>
                  <a:schemeClr val="tx2"/>
                </a:solidFill>
              </a:rPr>
              <a:t>Using PECS wisely for product or service development </a:t>
            </a:r>
            <a:br>
              <a:rPr lang="en-GB" sz="2000" dirty="0">
                <a:solidFill>
                  <a:schemeClr val="tx2"/>
                </a:solidFill>
              </a:rPr>
            </a:br>
            <a:r>
              <a:rPr lang="en-GB" sz="2000" dirty="0">
                <a:solidFill>
                  <a:schemeClr val="tx2"/>
                </a:solidFill>
              </a:rPr>
              <a:t>- example</a:t>
            </a:r>
          </a:p>
        </p:txBody>
      </p:sp>
      <p:graphicFrame>
        <p:nvGraphicFramePr>
          <p:cNvPr id="4" name="Table 4">
            <a:extLst>
              <a:ext uri="{FF2B5EF4-FFF2-40B4-BE49-F238E27FC236}">
                <a16:creationId xmlns:a16="http://schemas.microsoft.com/office/drawing/2014/main" id="{80E9379A-2AD6-5B45-799B-AA1E854193DD}"/>
              </a:ext>
            </a:extLst>
          </p:cNvPr>
          <p:cNvGraphicFramePr>
            <a:graphicFrameLocks noGrp="1"/>
          </p:cNvGraphicFramePr>
          <p:nvPr>
            <p:ph idx="1"/>
          </p:nvPr>
        </p:nvGraphicFramePr>
        <p:xfrm>
          <a:off x="418912" y="932254"/>
          <a:ext cx="8552844" cy="3753506"/>
        </p:xfrm>
        <a:graphic>
          <a:graphicData uri="http://schemas.openxmlformats.org/drawingml/2006/table">
            <a:tbl>
              <a:tblPr firstRow="1" bandRow="1">
                <a:tableStyleId>{5C22544A-7EE6-4342-B048-85BDC9FD1C3A}</a:tableStyleId>
              </a:tblPr>
              <a:tblGrid>
                <a:gridCol w="2138211">
                  <a:extLst>
                    <a:ext uri="{9D8B030D-6E8A-4147-A177-3AD203B41FA5}">
                      <a16:colId xmlns:a16="http://schemas.microsoft.com/office/drawing/2014/main" val="3100041410"/>
                    </a:ext>
                  </a:extLst>
                </a:gridCol>
                <a:gridCol w="2138211">
                  <a:extLst>
                    <a:ext uri="{9D8B030D-6E8A-4147-A177-3AD203B41FA5}">
                      <a16:colId xmlns:a16="http://schemas.microsoft.com/office/drawing/2014/main" val="195724494"/>
                    </a:ext>
                  </a:extLst>
                </a:gridCol>
                <a:gridCol w="2138211">
                  <a:extLst>
                    <a:ext uri="{9D8B030D-6E8A-4147-A177-3AD203B41FA5}">
                      <a16:colId xmlns:a16="http://schemas.microsoft.com/office/drawing/2014/main" val="2989540936"/>
                    </a:ext>
                  </a:extLst>
                </a:gridCol>
                <a:gridCol w="2138211">
                  <a:extLst>
                    <a:ext uri="{9D8B030D-6E8A-4147-A177-3AD203B41FA5}">
                      <a16:colId xmlns:a16="http://schemas.microsoft.com/office/drawing/2014/main" val="1423610179"/>
                    </a:ext>
                  </a:extLst>
                </a:gridCol>
              </a:tblGrid>
              <a:tr h="354986">
                <a:tc>
                  <a:txBody>
                    <a:bodyPr/>
                    <a:lstStyle/>
                    <a:p>
                      <a:r>
                        <a:rPr lang="en-GB" dirty="0"/>
                        <a:t>Starting point</a:t>
                      </a:r>
                    </a:p>
                  </a:txBody>
                  <a:tcPr/>
                </a:tc>
                <a:tc>
                  <a:txBody>
                    <a:bodyPr/>
                    <a:lstStyle/>
                    <a:p>
                      <a:r>
                        <a:rPr lang="en-GB" dirty="0"/>
                        <a:t>Activity Type</a:t>
                      </a:r>
                    </a:p>
                  </a:txBody>
                  <a:tcPr/>
                </a:tc>
                <a:tc>
                  <a:txBody>
                    <a:bodyPr/>
                    <a:lstStyle/>
                    <a:p>
                      <a:r>
                        <a:rPr lang="en-GB" dirty="0"/>
                        <a:t>Example scope of work</a:t>
                      </a:r>
                    </a:p>
                  </a:txBody>
                  <a:tcPr/>
                </a:tc>
                <a:tc>
                  <a:txBody>
                    <a:bodyPr/>
                    <a:lstStyle/>
                    <a:p>
                      <a:r>
                        <a:rPr lang="en-GB" dirty="0"/>
                        <a:t>Typical result</a:t>
                      </a:r>
                    </a:p>
                  </a:txBody>
                  <a:tcPr/>
                </a:tc>
                <a:extLst>
                  <a:ext uri="{0D108BD9-81ED-4DB2-BD59-A6C34878D82A}">
                    <a16:rowId xmlns:a16="http://schemas.microsoft.com/office/drawing/2014/main" val="248036948"/>
                  </a:ext>
                </a:extLst>
              </a:tr>
              <a:tr h="1312962">
                <a:tc>
                  <a:txBody>
                    <a:bodyPr/>
                    <a:lstStyle/>
                    <a:p>
                      <a:r>
                        <a:rPr lang="en-GB" sz="1050" dirty="0"/>
                        <a:t>Have an idea, market is unknown, no customer contact yet, feasibility not fully demonstrated.</a:t>
                      </a:r>
                    </a:p>
                  </a:txBody>
                  <a:tcPr/>
                </a:tc>
                <a:tc>
                  <a:txBody>
                    <a:bodyPr/>
                    <a:lstStyle/>
                    <a:p>
                      <a:r>
                        <a:rPr lang="en-GB" sz="1050" dirty="0"/>
                        <a:t>Type D) Preparatory</a:t>
                      </a:r>
                    </a:p>
                  </a:txBody>
                  <a:tcPr/>
                </a:tc>
                <a:tc>
                  <a:txBody>
                    <a:bodyPr/>
                    <a:lstStyle/>
                    <a:p>
                      <a:r>
                        <a:rPr lang="en-GB" sz="1050" dirty="0"/>
                        <a:t>Market survey of competitors/ existing solutions</a:t>
                      </a:r>
                    </a:p>
                    <a:p>
                      <a:r>
                        <a:rPr lang="en-GB" sz="1050" dirty="0"/>
                        <a:t>Identification and discussion with potential customers to find real needs</a:t>
                      </a:r>
                    </a:p>
                    <a:p>
                      <a:r>
                        <a:rPr lang="en-GB" sz="1050" dirty="0"/>
                        <a:t>Conceptual designs</a:t>
                      </a:r>
                    </a:p>
                    <a:p>
                      <a:r>
                        <a:rPr lang="en-GB" sz="1050" dirty="0"/>
                        <a:t>Analytical and BB feasibility demonstrations</a:t>
                      </a:r>
                    </a:p>
                  </a:txBody>
                  <a:tcPr/>
                </a:tc>
                <a:tc>
                  <a:txBody>
                    <a:bodyPr/>
                    <a:lstStyle/>
                    <a:p>
                      <a:r>
                        <a:rPr lang="en-GB" sz="1050" dirty="0"/>
                        <a:t>Clear requirements spec for a competitive product.</a:t>
                      </a:r>
                    </a:p>
                    <a:p>
                      <a:r>
                        <a:rPr lang="en-GB" sz="1050" dirty="0"/>
                        <a:t>Conceptual design with key feasibility issues demonstrated.</a:t>
                      </a:r>
                    </a:p>
                  </a:txBody>
                  <a:tcPr/>
                </a:tc>
                <a:extLst>
                  <a:ext uri="{0D108BD9-81ED-4DB2-BD59-A6C34878D82A}">
                    <a16:rowId xmlns:a16="http://schemas.microsoft.com/office/drawing/2014/main" val="113589882"/>
                  </a:ext>
                </a:extLst>
              </a:tr>
              <a:tr h="1050370">
                <a:tc>
                  <a:txBody>
                    <a:bodyPr/>
                    <a:lstStyle/>
                    <a:p>
                      <a:r>
                        <a:rPr lang="en-GB" sz="1100" dirty="0"/>
                        <a:t>Clear requirements spec for a competitive product.</a:t>
                      </a:r>
                    </a:p>
                    <a:p>
                      <a:r>
                        <a:rPr lang="en-GB" sz="1100" dirty="0"/>
                        <a:t>Conceptual design with key feasibility issues demonstrated.</a:t>
                      </a:r>
                    </a:p>
                    <a:p>
                      <a:endParaRPr lang="en-GB" sz="1100" dirty="0"/>
                    </a:p>
                  </a:txBody>
                  <a:tcPr/>
                </a:tc>
                <a:tc>
                  <a:txBody>
                    <a:bodyPr/>
                    <a:lstStyle/>
                    <a:p>
                      <a:r>
                        <a:rPr lang="en-GB" sz="1100" dirty="0"/>
                        <a:t>Type A) Research and Development</a:t>
                      </a:r>
                    </a:p>
                  </a:txBody>
                  <a:tcPr/>
                </a:tc>
                <a:tc>
                  <a:txBody>
                    <a:bodyPr/>
                    <a:lstStyle/>
                    <a:p>
                      <a:r>
                        <a:rPr lang="en-GB" sz="1100" dirty="0"/>
                        <a:t>Perform the preliminary design work, manufacture and test prototypes, finalise full and complete requirement specification, demonstrate all key features</a:t>
                      </a:r>
                    </a:p>
                  </a:txBody>
                  <a:tcPr/>
                </a:tc>
                <a:tc>
                  <a:txBody>
                    <a:bodyPr/>
                    <a:lstStyle/>
                    <a:p>
                      <a:r>
                        <a:rPr lang="en-GB" sz="1100" dirty="0"/>
                        <a:t>Fully functional and tested prototype, detailed and complete requirement spec and product data sheet</a:t>
                      </a:r>
                    </a:p>
                  </a:txBody>
                  <a:tcPr/>
                </a:tc>
                <a:extLst>
                  <a:ext uri="{0D108BD9-81ED-4DB2-BD59-A6C34878D82A}">
                    <a16:rowId xmlns:a16="http://schemas.microsoft.com/office/drawing/2014/main" val="1404653268"/>
                  </a:ext>
                </a:extLst>
              </a:tr>
              <a:tr h="889897">
                <a:tc>
                  <a:txBody>
                    <a:bodyPr/>
                    <a:lstStyle/>
                    <a:p>
                      <a:r>
                        <a:rPr lang="en-GB" sz="1100" dirty="0"/>
                        <a:t>Fully functional and tested prototype, clear customer strongly engages</a:t>
                      </a:r>
                    </a:p>
                  </a:txBody>
                  <a:tcPr/>
                </a:tc>
                <a:tc>
                  <a:txBody>
                    <a:bodyPr/>
                    <a:lstStyle/>
                    <a:p>
                      <a:r>
                        <a:rPr lang="en-GB" sz="1100" dirty="0"/>
                        <a:t>Type B) Downstream Applications</a:t>
                      </a:r>
                    </a:p>
                  </a:txBody>
                  <a:tcPr/>
                </a:tc>
                <a:tc>
                  <a:txBody>
                    <a:bodyPr/>
                    <a:lstStyle/>
                    <a:p>
                      <a:r>
                        <a:rPr lang="en-GB" sz="1100" dirty="0"/>
                        <a:t>Tailoring of the prototype to the customer, finalisation of the design, full testing and calibration, demo at customer premises</a:t>
                      </a:r>
                    </a:p>
                  </a:txBody>
                  <a:tcPr/>
                </a:tc>
                <a:tc>
                  <a:txBody>
                    <a:bodyPr/>
                    <a:lstStyle/>
                    <a:p>
                      <a:r>
                        <a:rPr lang="en-GB" sz="1100" dirty="0"/>
                        <a:t>Customer ready to commit to buy.</a:t>
                      </a:r>
                    </a:p>
                  </a:txBody>
                  <a:tcPr/>
                </a:tc>
                <a:extLst>
                  <a:ext uri="{0D108BD9-81ED-4DB2-BD59-A6C34878D82A}">
                    <a16:rowId xmlns:a16="http://schemas.microsoft.com/office/drawing/2014/main" val="3499168404"/>
                  </a:ext>
                </a:extLst>
              </a:tr>
            </a:tbl>
          </a:graphicData>
        </a:graphic>
      </p:graphicFrame>
      <p:sp>
        <p:nvSpPr>
          <p:cNvPr id="5" name="Arrow: Curved Right 4">
            <a:extLst>
              <a:ext uri="{FF2B5EF4-FFF2-40B4-BE49-F238E27FC236}">
                <a16:creationId xmlns:a16="http://schemas.microsoft.com/office/drawing/2014/main" id="{689CAD98-5DC2-E632-78CB-150D4D29E6A3}"/>
              </a:ext>
            </a:extLst>
          </p:cNvPr>
          <p:cNvSpPr/>
          <p:nvPr/>
        </p:nvSpPr>
        <p:spPr>
          <a:xfrm>
            <a:off x="117115" y="2202668"/>
            <a:ext cx="351346" cy="833320"/>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Arrow: Curved Right 5">
            <a:extLst>
              <a:ext uri="{FF2B5EF4-FFF2-40B4-BE49-F238E27FC236}">
                <a16:creationId xmlns:a16="http://schemas.microsoft.com/office/drawing/2014/main" id="{64A896C1-866E-5EAC-38C1-20C599B5F7EE}"/>
              </a:ext>
            </a:extLst>
          </p:cNvPr>
          <p:cNvSpPr/>
          <p:nvPr/>
        </p:nvSpPr>
        <p:spPr>
          <a:xfrm>
            <a:off x="100173" y="3473082"/>
            <a:ext cx="351346" cy="833320"/>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9594993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F6E9FCD5-CE7F-2D0E-9374-E5842C968086}"/>
              </a:ext>
            </a:extLst>
          </p:cNvPr>
          <p:cNvSpPr txBox="1">
            <a:spLocks/>
          </p:cNvSpPr>
          <p:nvPr/>
        </p:nvSpPr>
        <p:spPr bwMode="auto">
          <a:xfrm>
            <a:off x="104171" y="748262"/>
            <a:ext cx="8889357" cy="3696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19000"/>
              </a:lnSpc>
              <a:spcBef>
                <a:spcPct val="20000"/>
              </a:spcBef>
              <a:spcAft>
                <a:spcPct val="0"/>
              </a:spcAft>
              <a:buClr>
                <a:schemeClr val="accent1"/>
              </a:buClr>
              <a:buFont typeface="Verdana" pitchFamily="34" charset="0"/>
              <a:buAutoNum type="arabicPeriod"/>
              <a:defRPr sz="1600">
                <a:solidFill>
                  <a:schemeClr val="bg2"/>
                </a:solidFill>
                <a:latin typeface="+mn-lt"/>
                <a:ea typeface="+mn-ea"/>
                <a:cs typeface="+mn-cs"/>
              </a:defRPr>
            </a:lvl1pPr>
            <a:lvl2pPr marL="1227138" indent="-419100" algn="l" rtl="0" eaLnBrk="0" fontAlgn="base" hangingPunct="0">
              <a:lnSpc>
                <a:spcPct val="119000"/>
              </a:lnSpc>
              <a:spcBef>
                <a:spcPct val="20000"/>
              </a:spcBef>
              <a:spcAft>
                <a:spcPct val="0"/>
              </a:spcAft>
              <a:buClr>
                <a:schemeClr val="accent1"/>
              </a:buClr>
              <a:buFont typeface="Verdana" pitchFamily="34" charset="0"/>
              <a:buAutoNum type="alphaLcPeriod"/>
              <a:defRPr sz="1600">
                <a:solidFill>
                  <a:schemeClr val="bg2"/>
                </a:solidFill>
                <a:latin typeface="+mn-lt"/>
              </a:defRPr>
            </a:lvl2pPr>
            <a:lvl3pPr marL="1825625" indent="-419100" algn="l" rtl="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mn-lt"/>
              </a:defRPr>
            </a:lvl3pPr>
            <a:lvl4pPr marL="2424113" indent="-419100" algn="l" rtl="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mn-lt"/>
              </a:defRPr>
            </a:lvl4pPr>
            <a:lvl5pPr marL="3022600" indent="-419100" algn="l" rtl="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mn-lt"/>
              </a:defRPr>
            </a:lvl5pPr>
            <a:lvl6pPr marL="3479800" indent="-419100" algn="l" rtl="0" fontAlgn="base">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7000" indent="-419100" algn="l" rtl="0" fontAlgn="base">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4200" indent="-419100" algn="l" rtl="0" fontAlgn="base">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1400" indent="-419100" algn="l" rtl="0" fontAlgn="base">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a:lstStyle>
          <a:p>
            <a:pPr marL="285750" indent="-285750" algn="just">
              <a:buClr>
                <a:schemeClr val="tx1"/>
              </a:buClr>
              <a:buFont typeface="Arial" panose="020B0604020202020204" pitchFamily="34" charset="0"/>
              <a:buChar char="•"/>
            </a:pPr>
            <a:r>
              <a:rPr lang="en-GB" dirty="0">
                <a:solidFill>
                  <a:schemeClr val="tx2"/>
                </a:solidFill>
              </a:rPr>
              <a:t>The Call is addressed only to </a:t>
            </a:r>
            <a:r>
              <a:rPr lang="en-GB" b="1" dirty="0">
                <a:solidFill>
                  <a:schemeClr val="tx2"/>
                </a:solidFill>
              </a:rPr>
              <a:t>Cypriot entities </a:t>
            </a:r>
            <a:r>
              <a:rPr lang="en-GB" dirty="0">
                <a:solidFill>
                  <a:schemeClr val="tx2"/>
                </a:solidFill>
              </a:rPr>
              <a:t>(Tasks for non-Cypriot entities in other ESA Members, while welcome, shall </a:t>
            </a:r>
            <a:r>
              <a:rPr lang="en-GB" b="1" dirty="0">
                <a:solidFill>
                  <a:schemeClr val="tx2"/>
                </a:solidFill>
              </a:rPr>
              <a:t>not exceed 20%</a:t>
            </a:r>
            <a:r>
              <a:rPr lang="en-GB" dirty="0">
                <a:solidFill>
                  <a:schemeClr val="tx2"/>
                </a:solidFill>
              </a:rPr>
              <a:t> of the  price, must be </a:t>
            </a:r>
            <a:r>
              <a:rPr lang="en-GB" b="1" dirty="0">
                <a:solidFill>
                  <a:schemeClr val="tx2"/>
                </a:solidFill>
              </a:rPr>
              <a:t>fully justified </a:t>
            </a:r>
            <a:r>
              <a:rPr lang="en-GB" dirty="0">
                <a:solidFill>
                  <a:schemeClr val="tx2"/>
                </a:solidFill>
              </a:rPr>
              <a:t>and cannot consist of any </a:t>
            </a:r>
            <a:r>
              <a:rPr lang="en-GB" b="1" dirty="0">
                <a:solidFill>
                  <a:schemeClr val="tx2"/>
                </a:solidFill>
              </a:rPr>
              <a:t>core activities</a:t>
            </a:r>
            <a:r>
              <a:rPr lang="en-GB" dirty="0">
                <a:solidFill>
                  <a:schemeClr val="tx2"/>
                </a:solidFill>
              </a:rPr>
              <a:t>)</a:t>
            </a:r>
          </a:p>
          <a:p>
            <a:pPr marL="285750" indent="-285750" algn="just">
              <a:buClr>
                <a:schemeClr val="tx1"/>
              </a:buClr>
              <a:buFont typeface="Arial" panose="020B0604020202020204" pitchFamily="34" charset="0"/>
              <a:buChar char="•"/>
            </a:pPr>
            <a:r>
              <a:rPr lang="en-GB" dirty="0">
                <a:solidFill>
                  <a:schemeClr val="tx2"/>
                </a:solidFill>
              </a:rPr>
              <a:t>No duplication of ongoing and intended activities in ESA (</a:t>
            </a:r>
            <a:r>
              <a:rPr lang="en-GB" b="1" dirty="0">
                <a:solidFill>
                  <a:schemeClr val="tx2"/>
                </a:solidFill>
              </a:rPr>
              <a:t>see Appendix 4</a:t>
            </a:r>
            <a:r>
              <a:rPr lang="en-GB" dirty="0">
                <a:solidFill>
                  <a:schemeClr val="tx2"/>
                </a:solidFill>
              </a:rPr>
              <a:t>)</a:t>
            </a:r>
          </a:p>
          <a:p>
            <a:pPr marL="285750" indent="-285750" algn="just">
              <a:buClr>
                <a:schemeClr val="tx1"/>
              </a:buClr>
              <a:buFont typeface="Arial" panose="020B0604020202020204" pitchFamily="34" charset="0"/>
              <a:buChar char="•"/>
            </a:pPr>
            <a:r>
              <a:rPr lang="en-GB" dirty="0">
                <a:solidFill>
                  <a:schemeClr val="tx2"/>
                </a:solidFill>
              </a:rPr>
              <a:t>The proposed activity shall have </a:t>
            </a:r>
            <a:r>
              <a:rPr lang="en-GB" b="1" dirty="0">
                <a:solidFill>
                  <a:schemeClr val="tx2"/>
                </a:solidFill>
              </a:rPr>
              <a:t>potential for further use or development </a:t>
            </a:r>
            <a:r>
              <a:rPr lang="en-GB" dirty="0">
                <a:solidFill>
                  <a:schemeClr val="tx2"/>
                </a:solidFill>
              </a:rPr>
              <a:t>in ESA activities (development of space-related capabilities, creation of relations with </a:t>
            </a:r>
            <a:r>
              <a:rPr lang="en-GB" b="1" dirty="0">
                <a:solidFill>
                  <a:schemeClr val="tx2"/>
                </a:solidFill>
              </a:rPr>
              <a:t>space firms</a:t>
            </a:r>
            <a:r>
              <a:rPr lang="en-GB" dirty="0">
                <a:solidFill>
                  <a:schemeClr val="tx2"/>
                </a:solidFill>
              </a:rPr>
              <a:t> in ESA Members States, involvement of </a:t>
            </a:r>
            <a:r>
              <a:rPr lang="en-GB" b="1" dirty="0">
                <a:solidFill>
                  <a:schemeClr val="tx2"/>
                </a:solidFill>
              </a:rPr>
              <a:t>end-customers</a:t>
            </a:r>
            <a:r>
              <a:rPr lang="en-GB" dirty="0">
                <a:solidFill>
                  <a:schemeClr val="tx2"/>
                </a:solidFill>
              </a:rPr>
              <a:t> for future use)</a:t>
            </a:r>
          </a:p>
          <a:p>
            <a:pPr marL="285750" indent="-285750" algn="just">
              <a:buClr>
                <a:schemeClr val="tx1"/>
              </a:buClr>
              <a:buFont typeface="Arial" panose="020B0604020202020204" pitchFamily="34" charset="0"/>
              <a:buChar char="•"/>
            </a:pPr>
            <a:r>
              <a:rPr lang="en-GB" dirty="0">
                <a:solidFill>
                  <a:schemeClr val="tx2"/>
                </a:solidFill>
              </a:rPr>
              <a:t>The proposed activities shall lead to potential cross-sectorial </a:t>
            </a:r>
            <a:r>
              <a:rPr lang="en-GB" b="1" dirty="0">
                <a:solidFill>
                  <a:schemeClr val="tx2"/>
                </a:solidFill>
              </a:rPr>
              <a:t>products / services</a:t>
            </a:r>
            <a:r>
              <a:rPr lang="en-GB" dirty="0">
                <a:solidFill>
                  <a:schemeClr val="tx2"/>
                </a:solidFill>
              </a:rPr>
              <a:t>, increase the competiveness and bring </a:t>
            </a:r>
            <a:r>
              <a:rPr lang="en-GB" b="1" dirty="0">
                <a:solidFill>
                  <a:schemeClr val="tx2"/>
                </a:solidFill>
              </a:rPr>
              <a:t>long-term benefits to Cypriot industry</a:t>
            </a:r>
            <a:r>
              <a:rPr lang="en-GB" dirty="0">
                <a:solidFill>
                  <a:schemeClr val="tx2"/>
                </a:solidFill>
              </a:rPr>
              <a:t>, foster the economic growth or provide societal benefits to the Country.</a:t>
            </a:r>
          </a:p>
        </p:txBody>
      </p:sp>
      <p:sp>
        <p:nvSpPr>
          <p:cNvPr id="7" name="Rectangle 2">
            <a:extLst>
              <a:ext uri="{FF2B5EF4-FFF2-40B4-BE49-F238E27FC236}">
                <a16:creationId xmlns:a16="http://schemas.microsoft.com/office/drawing/2014/main" id="{D4DDAFD1-61B4-2697-2860-0FEF74685907}"/>
              </a:ext>
            </a:extLst>
          </p:cNvPr>
          <p:cNvSpPr>
            <a:spLocks noGrp="1" noChangeArrowheads="1"/>
          </p:cNvSpPr>
          <p:nvPr>
            <p:ph type="title"/>
          </p:nvPr>
        </p:nvSpPr>
        <p:spPr>
          <a:xfrm>
            <a:off x="144000" y="57871"/>
            <a:ext cx="7174800" cy="461665"/>
          </a:xfrm>
        </p:spPr>
        <p:txBody>
          <a:bodyPr/>
          <a:lstStyle/>
          <a:p>
            <a:r>
              <a:rPr lang="en-GB" sz="2400" dirty="0" err="1">
                <a:solidFill>
                  <a:schemeClr val="tx2"/>
                </a:solidFill>
              </a:rPr>
              <a:t>CfP</a:t>
            </a:r>
            <a:r>
              <a:rPr lang="en-GB" sz="2400" dirty="0">
                <a:solidFill>
                  <a:schemeClr val="tx2"/>
                </a:solidFill>
              </a:rPr>
              <a:t> Package – </a:t>
            </a:r>
            <a:r>
              <a:rPr lang="en-US" altLang="en-US" dirty="0">
                <a:solidFill>
                  <a:schemeClr val="tx2"/>
                </a:solidFill>
              </a:rPr>
              <a:t>Key Programmatic Notes</a:t>
            </a:r>
            <a:endParaRPr lang="en-GB" dirty="0">
              <a:solidFill>
                <a:schemeClr val="tx2"/>
              </a:solidFill>
            </a:endParaRPr>
          </a:p>
        </p:txBody>
      </p:sp>
    </p:spTree>
    <p:extLst>
      <p:ext uri="{BB962C8B-B14F-4D97-AF65-F5344CB8AC3E}">
        <p14:creationId xmlns:p14="http://schemas.microsoft.com/office/powerpoint/2010/main" val="3296880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F6E9FCD5-CE7F-2D0E-9374-E5842C968086}"/>
              </a:ext>
            </a:extLst>
          </p:cNvPr>
          <p:cNvSpPr txBox="1">
            <a:spLocks/>
          </p:cNvSpPr>
          <p:nvPr/>
        </p:nvSpPr>
        <p:spPr bwMode="auto">
          <a:xfrm>
            <a:off x="144000" y="655664"/>
            <a:ext cx="8768506" cy="42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19000"/>
              </a:lnSpc>
              <a:spcBef>
                <a:spcPct val="20000"/>
              </a:spcBef>
              <a:spcAft>
                <a:spcPct val="0"/>
              </a:spcAft>
              <a:buClr>
                <a:schemeClr val="accent1"/>
              </a:buClr>
              <a:buFont typeface="Verdana" pitchFamily="34" charset="0"/>
              <a:buAutoNum type="arabicPeriod"/>
              <a:defRPr sz="1600">
                <a:solidFill>
                  <a:schemeClr val="bg2"/>
                </a:solidFill>
                <a:latin typeface="+mn-lt"/>
                <a:ea typeface="+mn-ea"/>
                <a:cs typeface="+mn-cs"/>
              </a:defRPr>
            </a:lvl1pPr>
            <a:lvl2pPr marL="1227138" indent="-419100" algn="l" rtl="0" eaLnBrk="0" fontAlgn="base" hangingPunct="0">
              <a:lnSpc>
                <a:spcPct val="119000"/>
              </a:lnSpc>
              <a:spcBef>
                <a:spcPct val="20000"/>
              </a:spcBef>
              <a:spcAft>
                <a:spcPct val="0"/>
              </a:spcAft>
              <a:buClr>
                <a:schemeClr val="accent1"/>
              </a:buClr>
              <a:buFont typeface="Verdana" pitchFamily="34" charset="0"/>
              <a:buAutoNum type="alphaLcPeriod"/>
              <a:defRPr sz="1600">
                <a:solidFill>
                  <a:schemeClr val="bg2"/>
                </a:solidFill>
                <a:latin typeface="+mn-lt"/>
              </a:defRPr>
            </a:lvl2pPr>
            <a:lvl3pPr marL="1825625" indent="-419100" algn="l" rtl="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mn-lt"/>
              </a:defRPr>
            </a:lvl3pPr>
            <a:lvl4pPr marL="2424113" indent="-419100" algn="l" rtl="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mn-lt"/>
              </a:defRPr>
            </a:lvl4pPr>
            <a:lvl5pPr marL="3022600" indent="-419100" algn="l" rtl="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mn-lt"/>
              </a:defRPr>
            </a:lvl5pPr>
            <a:lvl6pPr marL="3479800" indent="-419100" algn="l" rtl="0" fontAlgn="base">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7000" indent="-419100" algn="l" rtl="0" fontAlgn="base">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4200" indent="-419100" algn="l" rtl="0" fontAlgn="base">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1400" indent="-419100" algn="l" rtl="0" fontAlgn="base">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a:lstStyle>
          <a:p>
            <a:pPr algn="just">
              <a:buClr>
                <a:schemeClr val="tx1"/>
              </a:buClr>
              <a:buFont typeface="Arial" panose="020B0604020202020204" pitchFamily="34" charset="0"/>
              <a:buChar char="•"/>
            </a:pPr>
            <a:r>
              <a:rPr lang="en-GB" dirty="0">
                <a:solidFill>
                  <a:schemeClr val="tx2"/>
                </a:solidFill>
              </a:rPr>
              <a:t>The ceiling price </a:t>
            </a:r>
            <a:r>
              <a:rPr lang="en-GB" b="1" dirty="0">
                <a:solidFill>
                  <a:schemeClr val="tx2"/>
                </a:solidFill>
              </a:rPr>
              <a:t>is a maximum limit</a:t>
            </a:r>
            <a:r>
              <a:rPr lang="en-GB" dirty="0">
                <a:solidFill>
                  <a:schemeClr val="tx2"/>
                </a:solidFill>
              </a:rPr>
              <a:t>, </a:t>
            </a:r>
            <a:r>
              <a:rPr lang="en-GB" b="1" dirty="0">
                <a:solidFill>
                  <a:schemeClr val="tx2"/>
                </a:solidFill>
              </a:rPr>
              <a:t>not a target price </a:t>
            </a:r>
            <a:r>
              <a:rPr lang="en-GB" dirty="0">
                <a:solidFill>
                  <a:schemeClr val="tx2"/>
                </a:solidFill>
              </a:rPr>
              <a:t>nor an indication of the amount expected. All the costs must be justified as needed to achieve the objective.</a:t>
            </a:r>
          </a:p>
          <a:p>
            <a:pPr algn="just">
              <a:buClr>
                <a:schemeClr val="tx1"/>
              </a:buClr>
              <a:buFont typeface="Arial" panose="020B0604020202020204" pitchFamily="34" charset="0"/>
              <a:buChar char="•"/>
            </a:pPr>
            <a:r>
              <a:rPr lang="en-GB" dirty="0">
                <a:solidFill>
                  <a:schemeClr val="tx2"/>
                </a:solidFill>
              </a:rPr>
              <a:t>Involvement of </a:t>
            </a:r>
            <a:r>
              <a:rPr lang="en-GB" b="1" dirty="0">
                <a:solidFill>
                  <a:schemeClr val="tx2"/>
                </a:solidFill>
              </a:rPr>
              <a:t>industry</a:t>
            </a:r>
            <a:r>
              <a:rPr lang="en-GB" dirty="0">
                <a:solidFill>
                  <a:schemeClr val="tx2"/>
                </a:solidFill>
              </a:rPr>
              <a:t> and/or an </a:t>
            </a:r>
            <a:r>
              <a:rPr lang="en-GB" b="1" dirty="0">
                <a:solidFill>
                  <a:schemeClr val="tx2"/>
                </a:solidFill>
              </a:rPr>
              <a:t>end-customer </a:t>
            </a:r>
            <a:r>
              <a:rPr lang="en-GB" dirty="0">
                <a:solidFill>
                  <a:schemeClr val="tx2"/>
                </a:solidFill>
              </a:rPr>
              <a:t>in a meaningful way is required or strongly encouraged.</a:t>
            </a:r>
          </a:p>
          <a:p>
            <a:pPr algn="just">
              <a:buClr>
                <a:schemeClr val="tx1"/>
              </a:buClr>
              <a:buFont typeface="Arial" panose="020B0604020202020204" pitchFamily="34" charset="0"/>
              <a:buChar char="•"/>
            </a:pPr>
            <a:r>
              <a:rPr lang="en-GB" dirty="0">
                <a:solidFill>
                  <a:schemeClr val="tx2"/>
                </a:solidFill>
                <a:latin typeface="+mn-lt"/>
              </a:rPr>
              <a:t>Number of proposals for submission per Tenderer</a:t>
            </a:r>
            <a:endParaRPr lang="en-HU" b="1" dirty="0">
              <a:solidFill>
                <a:schemeClr val="tx2"/>
              </a:solidFill>
              <a:latin typeface="+mn-lt"/>
            </a:endParaRPr>
          </a:p>
          <a:p>
            <a:pPr marL="1169988" lvl="1" indent="-285750">
              <a:buClr>
                <a:schemeClr val="tx1"/>
              </a:buClr>
              <a:buFont typeface="Arial" panose="020B0604020202020204" pitchFamily="34" charset="0"/>
              <a:buChar char="•"/>
            </a:pPr>
            <a:r>
              <a:rPr lang="en-GB" dirty="0">
                <a:solidFill>
                  <a:schemeClr val="tx2"/>
                </a:solidFill>
                <a:latin typeface="+mn-lt"/>
              </a:rPr>
              <a:t>The number of proposals per Tenderer as </a:t>
            </a:r>
            <a:r>
              <a:rPr lang="en-GB" b="1" dirty="0">
                <a:solidFill>
                  <a:schemeClr val="tx2"/>
                </a:solidFill>
                <a:latin typeface="+mn-lt"/>
              </a:rPr>
              <a:t>prime</a:t>
            </a:r>
            <a:r>
              <a:rPr lang="en-GB" dirty="0">
                <a:solidFill>
                  <a:schemeClr val="tx2"/>
                </a:solidFill>
                <a:latin typeface="+mn-lt"/>
              </a:rPr>
              <a:t> contractor is restricted to a maximum of 2 (two) independent and unrelated proposals.  </a:t>
            </a:r>
            <a:endParaRPr lang="en-HU" dirty="0">
              <a:solidFill>
                <a:schemeClr val="tx2"/>
              </a:solidFill>
              <a:latin typeface="+mn-lt"/>
            </a:endParaRPr>
          </a:p>
          <a:p>
            <a:pPr marL="1169988" lvl="1" indent="-285750">
              <a:buClr>
                <a:schemeClr val="tx1"/>
              </a:buClr>
              <a:buFont typeface="Arial" panose="020B0604020202020204" pitchFamily="34" charset="0"/>
              <a:buChar char="•"/>
            </a:pPr>
            <a:r>
              <a:rPr lang="en-GB" dirty="0">
                <a:solidFill>
                  <a:schemeClr val="tx2"/>
                </a:solidFill>
                <a:latin typeface="+mn-lt"/>
              </a:rPr>
              <a:t>The number of proposals per Tenderer as sub-contractor is restricted to a maximum of 2 (two) independent and unrelated proposals.  </a:t>
            </a:r>
            <a:endParaRPr lang="en-US" b="1" u="sng" dirty="0">
              <a:solidFill>
                <a:schemeClr val="tx2"/>
              </a:solidFill>
              <a:latin typeface="+mn-lt"/>
            </a:endParaRPr>
          </a:p>
          <a:p>
            <a:pPr>
              <a:buClr>
                <a:schemeClr val="tx1"/>
              </a:buClr>
              <a:buFont typeface="Arial" panose="020B0604020202020204" pitchFamily="34" charset="0"/>
              <a:buChar char="•"/>
            </a:pPr>
            <a:r>
              <a:rPr lang="en-GB" dirty="0">
                <a:solidFill>
                  <a:schemeClr val="tx2"/>
                </a:solidFill>
                <a:latin typeface="+mn-lt"/>
              </a:rPr>
              <a:t>CubeSat / </a:t>
            </a:r>
            <a:r>
              <a:rPr lang="en-GB" dirty="0" err="1">
                <a:solidFill>
                  <a:schemeClr val="tx2"/>
                </a:solidFill>
                <a:latin typeface="+mn-lt"/>
              </a:rPr>
              <a:t>NanoSat</a:t>
            </a:r>
            <a:r>
              <a:rPr lang="en-GB" dirty="0">
                <a:solidFill>
                  <a:schemeClr val="tx2"/>
                </a:solidFill>
              </a:rPr>
              <a:t>: </a:t>
            </a:r>
            <a:r>
              <a:rPr lang="en-GB" dirty="0">
                <a:solidFill>
                  <a:schemeClr val="tx2"/>
                </a:solidFill>
                <a:latin typeface="+mn-lt"/>
              </a:rPr>
              <a:t>Proposals for studies leading to the development of a national satellite (CubeSat)  are considered out of scope of this </a:t>
            </a:r>
            <a:r>
              <a:rPr lang="en-GB" dirty="0" err="1">
                <a:solidFill>
                  <a:schemeClr val="tx2"/>
                </a:solidFill>
                <a:latin typeface="+mn-lt"/>
              </a:rPr>
              <a:t>CfP</a:t>
            </a:r>
            <a:r>
              <a:rPr lang="en-GB" dirty="0">
                <a:solidFill>
                  <a:schemeClr val="tx2"/>
                </a:solidFill>
                <a:latin typeface="+mn-lt"/>
              </a:rPr>
              <a:t>, as such studies shall be instigated by the government of Cyprus.</a:t>
            </a:r>
            <a:endParaRPr lang="en-NL" dirty="0">
              <a:solidFill>
                <a:schemeClr val="tx2"/>
              </a:solidFill>
              <a:latin typeface="+mn-lt"/>
            </a:endParaRPr>
          </a:p>
        </p:txBody>
      </p:sp>
      <p:sp>
        <p:nvSpPr>
          <p:cNvPr id="7" name="Rectangle 2">
            <a:extLst>
              <a:ext uri="{FF2B5EF4-FFF2-40B4-BE49-F238E27FC236}">
                <a16:creationId xmlns:a16="http://schemas.microsoft.com/office/drawing/2014/main" id="{D4DDAFD1-61B4-2697-2860-0FEF74685907}"/>
              </a:ext>
            </a:extLst>
          </p:cNvPr>
          <p:cNvSpPr>
            <a:spLocks noGrp="1" noChangeArrowheads="1"/>
          </p:cNvSpPr>
          <p:nvPr>
            <p:ph type="title"/>
          </p:nvPr>
        </p:nvSpPr>
        <p:spPr>
          <a:xfrm>
            <a:off x="144000" y="57871"/>
            <a:ext cx="7174800" cy="461665"/>
          </a:xfrm>
        </p:spPr>
        <p:txBody>
          <a:bodyPr/>
          <a:lstStyle/>
          <a:p>
            <a:r>
              <a:rPr lang="en-GB" sz="2400" dirty="0" err="1">
                <a:solidFill>
                  <a:schemeClr val="tx2"/>
                </a:solidFill>
              </a:rPr>
              <a:t>CfP</a:t>
            </a:r>
            <a:r>
              <a:rPr lang="en-GB" sz="2400" dirty="0">
                <a:solidFill>
                  <a:schemeClr val="tx2"/>
                </a:solidFill>
              </a:rPr>
              <a:t> Package – </a:t>
            </a:r>
            <a:r>
              <a:rPr lang="en-US" altLang="en-US" dirty="0">
                <a:solidFill>
                  <a:schemeClr val="tx2"/>
                </a:solidFill>
              </a:rPr>
              <a:t>Key Programmatic Notes</a:t>
            </a:r>
            <a:endParaRPr lang="en-GB" dirty="0">
              <a:solidFill>
                <a:schemeClr val="tx2"/>
              </a:solidFill>
            </a:endParaRPr>
          </a:p>
        </p:txBody>
      </p:sp>
    </p:spTree>
    <p:extLst>
      <p:ext uri="{BB962C8B-B14F-4D97-AF65-F5344CB8AC3E}">
        <p14:creationId xmlns:p14="http://schemas.microsoft.com/office/powerpoint/2010/main" val="39548897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FED723D6-5716-478E-9332-2BD204E09DCA}"/>
              </a:ext>
            </a:extLst>
          </p:cNvPr>
          <p:cNvSpPr txBox="1">
            <a:spLocks/>
          </p:cNvSpPr>
          <p:nvPr/>
        </p:nvSpPr>
        <p:spPr bwMode="auto">
          <a:xfrm>
            <a:off x="596116" y="1827651"/>
            <a:ext cx="7080997" cy="1159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68393" tIns="34196" rIns="68393" bIns="34196" numCol="1" anchor="t" anchorCtr="0" compatLnSpc="1">
            <a:prstTxWarp prst="textNoShape">
              <a:avLst/>
            </a:prstTxWarp>
          </a:bodyPr>
          <a:lstStyle>
            <a:lvl1pPr marL="0" indent="0" algn="l" rtl="0" eaLnBrk="1" fontAlgn="base" hangingPunct="1">
              <a:lnSpc>
                <a:spcPct val="119000"/>
              </a:lnSpc>
              <a:spcBef>
                <a:spcPct val="20000"/>
              </a:spcBef>
              <a:spcAft>
                <a:spcPct val="0"/>
              </a:spcAft>
              <a:buClr>
                <a:srgbClr val="8197A6"/>
              </a:buClr>
              <a:buFont typeface="Arial" panose="020B0604020202020204" pitchFamily="34" charset="0"/>
              <a:buNone/>
              <a:defRPr lang="en-GB" sz="1800">
                <a:solidFill>
                  <a:srgbClr val="8197A6"/>
                </a:solidFill>
                <a:latin typeface="Arial" panose="020B0604020202020204" pitchFamily="34" charset="0"/>
                <a:ea typeface="+mn-ea"/>
                <a:cs typeface="Arial" panose="020B0604020202020204" pitchFamily="34" charset="0"/>
              </a:defRPr>
            </a:lvl1pPr>
            <a:lvl2pPr marL="781326" indent="0" algn="l" rtl="0" eaLnBrk="1" fontAlgn="base" hangingPunct="1">
              <a:lnSpc>
                <a:spcPct val="119000"/>
              </a:lnSpc>
              <a:spcBef>
                <a:spcPct val="20000"/>
              </a:spcBef>
              <a:spcAft>
                <a:spcPct val="0"/>
              </a:spcAft>
              <a:buClr>
                <a:schemeClr val="accent1"/>
              </a:buClr>
              <a:buFont typeface="Verdana" pitchFamily="34" charset="0"/>
              <a:buNone/>
              <a:defRPr lang="en-GB" sz="1800">
                <a:solidFill>
                  <a:srgbClr val="8197A6"/>
                </a:solidFill>
                <a:latin typeface="Arial" panose="020B0604020202020204" pitchFamily="34" charset="0"/>
                <a:ea typeface="+mn-ea"/>
                <a:cs typeface="Arial" panose="020B0604020202020204" pitchFamily="34" charset="0"/>
              </a:defRPr>
            </a:lvl2pPr>
            <a:lvl3pPr marL="1357771" indent="0" algn="l" rtl="0" eaLnBrk="1" fontAlgn="base" hangingPunct="1">
              <a:lnSpc>
                <a:spcPct val="119000"/>
              </a:lnSpc>
              <a:spcBef>
                <a:spcPct val="20000"/>
              </a:spcBef>
              <a:spcAft>
                <a:spcPct val="0"/>
              </a:spcAft>
              <a:buClr>
                <a:schemeClr val="accent1"/>
              </a:buClr>
              <a:buFont typeface="Verdana" pitchFamily="34" charset="0"/>
              <a:buNone/>
              <a:defRPr lang="en-GB" sz="1800">
                <a:solidFill>
                  <a:srgbClr val="8197A6"/>
                </a:solidFill>
                <a:latin typeface="Arial" panose="020B0604020202020204" pitchFamily="34" charset="0"/>
                <a:ea typeface="+mn-ea"/>
                <a:cs typeface="Arial" panose="020B0604020202020204" pitchFamily="34" charset="0"/>
              </a:defRPr>
            </a:lvl3pPr>
            <a:lvl4pPr marL="1934216" indent="0" algn="l" rtl="0" eaLnBrk="1" fontAlgn="base" hangingPunct="1">
              <a:lnSpc>
                <a:spcPct val="119000"/>
              </a:lnSpc>
              <a:spcBef>
                <a:spcPct val="20000"/>
              </a:spcBef>
              <a:spcAft>
                <a:spcPct val="0"/>
              </a:spcAft>
              <a:buClr>
                <a:schemeClr val="accent1"/>
              </a:buClr>
              <a:buFont typeface="Verdana" pitchFamily="34" charset="0"/>
              <a:buNone/>
              <a:defRPr lang="en-GB" sz="1800">
                <a:solidFill>
                  <a:srgbClr val="8197A6"/>
                </a:solidFill>
                <a:latin typeface="Arial" panose="020B0604020202020204" pitchFamily="34" charset="0"/>
                <a:ea typeface="+mn-ea"/>
                <a:cs typeface="Arial" panose="020B0604020202020204" pitchFamily="34" charset="0"/>
              </a:defRPr>
            </a:lvl4pPr>
            <a:lvl5pPr marL="2510661" indent="0" algn="l" rtl="0" eaLnBrk="1" fontAlgn="base" hangingPunct="1">
              <a:lnSpc>
                <a:spcPct val="119000"/>
              </a:lnSpc>
              <a:spcBef>
                <a:spcPct val="20000"/>
              </a:spcBef>
              <a:spcAft>
                <a:spcPct val="0"/>
              </a:spcAft>
              <a:buClr>
                <a:schemeClr val="accent1"/>
              </a:buClr>
              <a:buFont typeface="Verdana" pitchFamily="34" charset="0"/>
              <a:buNone/>
              <a:defRPr lang="en-GB" sz="1800">
                <a:solidFill>
                  <a:srgbClr val="8197A6"/>
                </a:solidFill>
                <a:latin typeface="Arial" panose="020B0604020202020204" pitchFamily="34" charset="0"/>
                <a:ea typeface="+mn-ea"/>
                <a:cs typeface="Arial" panose="020B0604020202020204" pitchFamily="34" charset="0"/>
              </a:defRPr>
            </a:lvl5pPr>
            <a:lvl6pPr marL="3356615" indent="-404264" algn="l" rtl="0" eaLnBrk="1" fontAlgn="base" hangingPunct="1">
              <a:lnSpc>
                <a:spcPct val="119000"/>
              </a:lnSpc>
              <a:spcBef>
                <a:spcPct val="20000"/>
              </a:spcBef>
              <a:spcAft>
                <a:spcPct val="0"/>
              </a:spcAft>
              <a:buClr>
                <a:schemeClr val="accent1"/>
              </a:buClr>
              <a:buFont typeface="Verdana" pitchFamily="34" charset="0"/>
              <a:buChar char="–"/>
              <a:defRPr sz="1543">
                <a:solidFill>
                  <a:schemeClr val="bg2"/>
                </a:solidFill>
                <a:latin typeface="+mn-lt"/>
              </a:defRPr>
            </a:lvl6pPr>
            <a:lvl7pPr marL="3797630" indent="-404264" algn="l" rtl="0" eaLnBrk="1" fontAlgn="base" hangingPunct="1">
              <a:lnSpc>
                <a:spcPct val="119000"/>
              </a:lnSpc>
              <a:spcBef>
                <a:spcPct val="20000"/>
              </a:spcBef>
              <a:spcAft>
                <a:spcPct val="0"/>
              </a:spcAft>
              <a:buClr>
                <a:schemeClr val="accent1"/>
              </a:buClr>
              <a:buFont typeface="Verdana" pitchFamily="34" charset="0"/>
              <a:buChar char="–"/>
              <a:defRPr sz="1543">
                <a:solidFill>
                  <a:schemeClr val="bg2"/>
                </a:solidFill>
                <a:latin typeface="+mn-lt"/>
              </a:defRPr>
            </a:lvl7pPr>
            <a:lvl8pPr marL="4238645" indent="-404264" algn="l" rtl="0" eaLnBrk="1" fontAlgn="base" hangingPunct="1">
              <a:lnSpc>
                <a:spcPct val="119000"/>
              </a:lnSpc>
              <a:spcBef>
                <a:spcPct val="20000"/>
              </a:spcBef>
              <a:spcAft>
                <a:spcPct val="0"/>
              </a:spcAft>
              <a:buClr>
                <a:schemeClr val="accent1"/>
              </a:buClr>
              <a:buFont typeface="Verdana" pitchFamily="34" charset="0"/>
              <a:buChar char="–"/>
              <a:defRPr sz="1543">
                <a:solidFill>
                  <a:schemeClr val="bg2"/>
                </a:solidFill>
                <a:latin typeface="+mn-lt"/>
              </a:defRPr>
            </a:lvl8pPr>
            <a:lvl9pPr marL="4679660" indent="-404264" algn="l" rtl="0" eaLnBrk="1" fontAlgn="base" hangingPunct="1">
              <a:lnSpc>
                <a:spcPct val="119000"/>
              </a:lnSpc>
              <a:spcBef>
                <a:spcPct val="20000"/>
              </a:spcBef>
              <a:spcAft>
                <a:spcPct val="0"/>
              </a:spcAft>
              <a:buClr>
                <a:schemeClr val="accent1"/>
              </a:buClr>
              <a:buFont typeface="Verdana" pitchFamily="34" charset="0"/>
              <a:buChar char="–"/>
              <a:defRPr sz="1543">
                <a:solidFill>
                  <a:schemeClr val="bg2"/>
                </a:solidFill>
                <a:latin typeface="+mn-lt"/>
              </a:defRPr>
            </a:lvl9pPr>
          </a:lstStyle>
          <a:p>
            <a:r>
              <a:rPr lang="it-IT" sz="2394" b="1">
                <a:solidFill>
                  <a:schemeClr val="bg1"/>
                </a:solidFill>
              </a:rPr>
              <a:t>The Tender Evaluation</a:t>
            </a:r>
          </a:p>
        </p:txBody>
      </p:sp>
    </p:spTree>
    <p:extLst>
      <p:ext uri="{BB962C8B-B14F-4D97-AF65-F5344CB8AC3E}">
        <p14:creationId xmlns:p14="http://schemas.microsoft.com/office/powerpoint/2010/main" val="30418977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A7B71DC-28BD-4E2F-9E89-C4253A80D80A}"/>
              </a:ext>
            </a:extLst>
          </p:cNvPr>
          <p:cNvSpPr>
            <a:spLocks noGrp="1"/>
          </p:cNvSpPr>
          <p:nvPr>
            <p:ph type="title"/>
          </p:nvPr>
        </p:nvSpPr>
        <p:spPr>
          <a:xfrm>
            <a:off x="161558" y="126868"/>
            <a:ext cx="7560926" cy="414601"/>
          </a:xfrm>
        </p:spPr>
        <p:txBody>
          <a:bodyPr/>
          <a:lstStyle/>
          <a:p>
            <a:r>
              <a:rPr lang="en-GB" sz="2094" dirty="0">
                <a:solidFill>
                  <a:schemeClr val="tx2"/>
                </a:solidFill>
              </a:rPr>
              <a:t>The Tender Evaluation</a:t>
            </a:r>
            <a:endParaRPr lang="en-GB" sz="1496" dirty="0">
              <a:solidFill>
                <a:schemeClr val="tx2"/>
              </a:solidFill>
            </a:endParaRPr>
          </a:p>
        </p:txBody>
      </p:sp>
      <p:sp>
        <p:nvSpPr>
          <p:cNvPr id="7" name="TextBox 1">
            <a:extLst>
              <a:ext uri="{FF2B5EF4-FFF2-40B4-BE49-F238E27FC236}">
                <a16:creationId xmlns:a16="http://schemas.microsoft.com/office/drawing/2014/main" id="{51465558-A040-401D-A69D-64774057E55F}"/>
              </a:ext>
            </a:extLst>
          </p:cNvPr>
          <p:cNvSpPr txBox="1">
            <a:spLocks noChangeArrowheads="1"/>
          </p:cNvSpPr>
          <p:nvPr/>
        </p:nvSpPr>
        <p:spPr bwMode="auto">
          <a:xfrm>
            <a:off x="161559" y="861351"/>
            <a:ext cx="8552331" cy="3834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119000"/>
              </a:lnSpc>
              <a:spcBef>
                <a:spcPct val="20000"/>
              </a:spcBef>
              <a:buClr>
                <a:schemeClr val="accent1"/>
              </a:buClr>
              <a:buFont typeface="Verdana" pitchFamily="34" charset="0"/>
              <a:buAutoNum type="arabicPeriod"/>
              <a:defRPr sz="1600">
                <a:solidFill>
                  <a:schemeClr val="bg2"/>
                </a:solidFill>
                <a:latin typeface="Verdana" pitchFamily="34" charset="0"/>
                <a:ea typeface="MS PGothic" pitchFamily="34" charset="-128"/>
              </a:defRPr>
            </a:lvl1pPr>
            <a:lvl2pPr marL="742950" indent="-285750" eaLnBrk="0" hangingPunct="0">
              <a:lnSpc>
                <a:spcPct val="119000"/>
              </a:lnSpc>
              <a:spcBef>
                <a:spcPct val="20000"/>
              </a:spcBef>
              <a:buClr>
                <a:schemeClr val="accent1"/>
              </a:buClr>
              <a:buFont typeface="Verdana" pitchFamily="34" charset="0"/>
              <a:buAutoNum type="alphaLcPeriod"/>
              <a:defRPr sz="1600">
                <a:solidFill>
                  <a:schemeClr val="bg2"/>
                </a:solidFill>
                <a:latin typeface="Verdana" pitchFamily="34" charset="0"/>
                <a:ea typeface="MS PGothic" pitchFamily="34" charset="-128"/>
              </a:defRPr>
            </a:lvl2pPr>
            <a:lvl3pPr marL="1143000" indent="-22860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3pPr>
            <a:lvl4pPr marL="1600200" indent="-22860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4pPr>
            <a:lvl5pPr marL="2057400" indent="-22860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5pPr>
            <a:lvl6pPr marL="2514600" indent="-2286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6pPr>
            <a:lvl7pPr marL="2971800" indent="-2286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7pPr>
            <a:lvl8pPr marL="3429000" indent="-2286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8pPr>
            <a:lvl9pPr marL="3886200" indent="-2286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9pPr>
          </a:lstStyle>
          <a:p>
            <a:pPr marL="285750" indent="-285750" algn="just">
              <a:lnSpc>
                <a:spcPct val="90000"/>
              </a:lnSpc>
              <a:buClr>
                <a:schemeClr val="tx2"/>
              </a:buClr>
              <a:buFont typeface="Arial" panose="020B0604020202020204" pitchFamily="34" charset="0"/>
              <a:buChar char="•"/>
              <a:defRPr/>
            </a:pPr>
            <a:r>
              <a:rPr lang="en-US" altLang="en-US" kern="0" dirty="0">
                <a:solidFill>
                  <a:srgbClr val="053249"/>
                </a:solidFill>
                <a:latin typeface="+mn-lt"/>
              </a:rPr>
              <a:t>After the announced submission deadlines, there is a formal opening (Tender Opening Board) of the proposals that have been submitted. The compliant proposals will be accepted for evaluation by the </a:t>
            </a:r>
            <a:r>
              <a:rPr lang="en-US" altLang="en-US" b="1" kern="0" dirty="0">
                <a:solidFill>
                  <a:srgbClr val="053249"/>
                </a:solidFill>
                <a:latin typeface="+mn-lt"/>
              </a:rPr>
              <a:t>Tender Evaluation Board (TEB)</a:t>
            </a:r>
            <a:r>
              <a:rPr lang="en-US" altLang="en-US" kern="0" dirty="0">
                <a:solidFill>
                  <a:srgbClr val="053249"/>
                </a:solidFill>
                <a:latin typeface="+mn-lt"/>
              </a:rPr>
              <a:t>. Non-compliant cover letters will be rejected and not evaluated.</a:t>
            </a:r>
          </a:p>
          <a:p>
            <a:pPr algn="just">
              <a:lnSpc>
                <a:spcPct val="90000"/>
              </a:lnSpc>
              <a:buClr>
                <a:schemeClr val="tx2"/>
              </a:buClr>
              <a:buFontTx/>
              <a:buChar char="•"/>
              <a:defRPr/>
            </a:pPr>
            <a:endParaRPr lang="en-US" altLang="en-US" kern="0" dirty="0">
              <a:solidFill>
                <a:srgbClr val="053249"/>
              </a:solidFill>
              <a:latin typeface="+mn-lt"/>
            </a:endParaRPr>
          </a:p>
          <a:p>
            <a:pPr marL="285750" indent="-285750" algn="just">
              <a:lnSpc>
                <a:spcPct val="90000"/>
              </a:lnSpc>
              <a:buClr>
                <a:schemeClr val="tx2"/>
              </a:buClr>
              <a:buFont typeface="Arial" panose="020B0604020202020204" pitchFamily="34" charset="0"/>
              <a:buChar char="•"/>
              <a:defRPr/>
            </a:pPr>
            <a:r>
              <a:rPr lang="en-US" kern="0" dirty="0">
                <a:solidFill>
                  <a:srgbClr val="053249"/>
                </a:solidFill>
                <a:latin typeface="+mn-lt"/>
              </a:rPr>
              <a:t>TEB is composed of ESA staff supported also by ESA experts in the specific area of the proposal.</a:t>
            </a:r>
          </a:p>
          <a:p>
            <a:pPr algn="just">
              <a:lnSpc>
                <a:spcPct val="90000"/>
              </a:lnSpc>
              <a:buClr>
                <a:schemeClr val="tx2"/>
              </a:buClr>
              <a:buNone/>
              <a:defRPr/>
            </a:pPr>
            <a:endParaRPr lang="en-US" kern="0" dirty="0">
              <a:solidFill>
                <a:srgbClr val="053249"/>
              </a:solidFill>
              <a:latin typeface="+mn-lt"/>
            </a:endParaRPr>
          </a:p>
          <a:p>
            <a:pPr marL="285750" indent="-285750" algn="just">
              <a:lnSpc>
                <a:spcPct val="90000"/>
              </a:lnSpc>
              <a:buClr>
                <a:schemeClr val="tx2"/>
              </a:buClr>
              <a:buFont typeface="Arial" panose="020B0604020202020204" pitchFamily="34" charset="0"/>
              <a:buChar char="•"/>
              <a:defRPr/>
            </a:pPr>
            <a:r>
              <a:rPr lang="en-US" kern="0" dirty="0">
                <a:solidFill>
                  <a:srgbClr val="053249"/>
                </a:solidFill>
                <a:latin typeface="+mn-lt"/>
              </a:rPr>
              <a:t>Statement of Non-Disclosure and Non-Interest Form signed by all TEB members.</a:t>
            </a:r>
          </a:p>
          <a:p>
            <a:pPr algn="just">
              <a:lnSpc>
                <a:spcPct val="90000"/>
              </a:lnSpc>
              <a:buClr>
                <a:schemeClr val="tx2"/>
              </a:buClr>
              <a:buNone/>
              <a:defRPr/>
            </a:pPr>
            <a:endParaRPr lang="en-US" kern="0" dirty="0">
              <a:solidFill>
                <a:srgbClr val="053249"/>
              </a:solidFill>
              <a:latin typeface="+mn-lt"/>
            </a:endParaRPr>
          </a:p>
          <a:p>
            <a:pPr marL="285750" indent="-285750" algn="just">
              <a:lnSpc>
                <a:spcPct val="90000"/>
              </a:lnSpc>
              <a:buClr>
                <a:schemeClr val="tx2"/>
              </a:buClr>
              <a:buFont typeface="Arial" panose="020B0604020202020204" pitchFamily="34" charset="0"/>
              <a:buChar char="•"/>
              <a:defRPr/>
            </a:pPr>
            <a:r>
              <a:rPr lang="en-US" kern="0" dirty="0">
                <a:solidFill>
                  <a:srgbClr val="053249"/>
                </a:solidFill>
                <a:latin typeface="+mn-lt"/>
              </a:rPr>
              <a:t>The TEB members independently assess proposals, then the board convenes to discuss comments and mark the proposals. A TEB report is written containing all details of the collective evaluation.</a:t>
            </a:r>
          </a:p>
          <a:p>
            <a:pPr algn="just">
              <a:lnSpc>
                <a:spcPct val="90000"/>
              </a:lnSpc>
              <a:buClr>
                <a:schemeClr val="bg1">
                  <a:lumMod val="25000"/>
                </a:schemeClr>
              </a:buClr>
              <a:buFontTx/>
              <a:buChar char="•"/>
              <a:defRPr/>
            </a:pPr>
            <a:endParaRPr lang="en-US" kern="0" dirty="0">
              <a:solidFill>
                <a:srgbClr val="053249"/>
              </a:solidFill>
              <a:latin typeface="+mn-lt"/>
            </a:endParaRPr>
          </a:p>
          <a:p>
            <a:pPr algn="just">
              <a:lnSpc>
                <a:spcPct val="100000"/>
              </a:lnSpc>
              <a:buNone/>
              <a:defRPr/>
            </a:pPr>
            <a:endParaRPr lang="en-GB" altLang="en-US" dirty="0">
              <a:solidFill>
                <a:srgbClr val="053249"/>
              </a:solidFill>
              <a:latin typeface="+mn-lt"/>
              <a:ea typeface="Verdana" panose="020B0604030504040204" pitchFamily="34" charset="0"/>
            </a:endParaRPr>
          </a:p>
        </p:txBody>
      </p:sp>
    </p:spTree>
    <p:extLst>
      <p:ext uri="{BB962C8B-B14F-4D97-AF65-F5344CB8AC3E}">
        <p14:creationId xmlns:p14="http://schemas.microsoft.com/office/powerpoint/2010/main" val="33517677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68C8C9AB-288E-88EC-B647-28089207C83B}"/>
              </a:ext>
            </a:extLst>
          </p:cNvPr>
          <p:cNvGraphicFramePr>
            <a:graphicFrameLocks noGrp="1"/>
          </p:cNvGraphicFramePr>
          <p:nvPr>
            <p:extLst>
              <p:ext uri="{D42A27DB-BD31-4B8C-83A1-F6EECF244321}">
                <p14:modId xmlns:p14="http://schemas.microsoft.com/office/powerpoint/2010/main" val="1865272296"/>
              </p:ext>
            </p:extLst>
          </p:nvPr>
        </p:nvGraphicFramePr>
        <p:xfrm>
          <a:off x="188537" y="810705"/>
          <a:ext cx="8511970" cy="3888754"/>
        </p:xfrm>
        <a:graphic>
          <a:graphicData uri="http://schemas.openxmlformats.org/drawingml/2006/table">
            <a:tbl>
              <a:tblPr firstRow="1" firstCol="1" lastRow="1" lastCol="1" bandRow="1" bandCol="1"/>
              <a:tblGrid>
                <a:gridCol w="635796">
                  <a:extLst>
                    <a:ext uri="{9D8B030D-6E8A-4147-A177-3AD203B41FA5}">
                      <a16:colId xmlns:a16="http://schemas.microsoft.com/office/drawing/2014/main" val="231901850"/>
                    </a:ext>
                  </a:extLst>
                </a:gridCol>
                <a:gridCol w="6356179">
                  <a:extLst>
                    <a:ext uri="{9D8B030D-6E8A-4147-A177-3AD203B41FA5}">
                      <a16:colId xmlns:a16="http://schemas.microsoft.com/office/drawing/2014/main" val="2282188505"/>
                    </a:ext>
                  </a:extLst>
                </a:gridCol>
                <a:gridCol w="1519995">
                  <a:extLst>
                    <a:ext uri="{9D8B030D-6E8A-4147-A177-3AD203B41FA5}">
                      <a16:colId xmlns:a16="http://schemas.microsoft.com/office/drawing/2014/main" val="4010038754"/>
                    </a:ext>
                  </a:extLst>
                </a:gridCol>
              </a:tblGrid>
              <a:tr h="439122">
                <a:tc>
                  <a:txBody>
                    <a:bodyPr/>
                    <a:lstStyle/>
                    <a:p>
                      <a:pPr marL="59055" algn="just">
                        <a:lnSpc>
                          <a:spcPct val="107000"/>
                        </a:lnSpc>
                        <a:spcAft>
                          <a:spcPts val="1000"/>
                        </a:spcAft>
                      </a:pPr>
                      <a:r>
                        <a:rPr lang="en-GB" sz="1400" b="1" dirty="0">
                          <a:solidFill>
                            <a:schemeClr val="tx2"/>
                          </a:solidFill>
                          <a:effectLst/>
                          <a:latin typeface="Arial" panose="020B0604020202020204" pitchFamily="34" charset="0"/>
                          <a:ea typeface="Cambria" panose="02040503050406030204" pitchFamily="18" charset="0"/>
                          <a:cs typeface="Times New Roman" panose="02020603050405020304" pitchFamily="18" charset="0"/>
                        </a:rPr>
                        <a:t>No.</a:t>
                      </a:r>
                      <a:endParaRPr lang="en-IT" sz="1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1000"/>
                        </a:spcAft>
                      </a:pPr>
                      <a:r>
                        <a:rPr lang="en-GB" sz="1400" b="1" dirty="0">
                          <a:solidFill>
                            <a:schemeClr val="tx2"/>
                          </a:solidFill>
                          <a:effectLst/>
                          <a:latin typeface="Arial" panose="020B0604020202020204" pitchFamily="34" charset="0"/>
                          <a:ea typeface="Cambria" panose="02040503050406030204" pitchFamily="18" charset="0"/>
                          <a:cs typeface="Times New Roman" panose="02020603050405020304" pitchFamily="18" charset="0"/>
                        </a:rPr>
                        <a:t>Evaluation Criteria</a:t>
                      </a:r>
                      <a:endParaRPr lang="en-IT" sz="1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n-GB" sz="1400" b="1">
                          <a:solidFill>
                            <a:schemeClr val="tx2"/>
                          </a:solidFill>
                          <a:effectLst/>
                          <a:latin typeface="Arial" panose="020B0604020202020204" pitchFamily="34" charset="0"/>
                          <a:ea typeface="Cambria" panose="02040503050406030204" pitchFamily="18" charset="0"/>
                          <a:cs typeface="Times New Roman" panose="02020603050405020304" pitchFamily="18" charset="0"/>
                        </a:rPr>
                        <a:t>Weighting Factors %</a:t>
                      </a:r>
                      <a:endParaRPr lang="en-IT" sz="14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6283946"/>
                  </a:ext>
                </a:extLst>
              </a:tr>
              <a:tr h="1386267">
                <a:tc>
                  <a:txBody>
                    <a:bodyPr/>
                    <a:lstStyle/>
                    <a:p>
                      <a:pPr marL="59055" algn="just">
                        <a:lnSpc>
                          <a:spcPct val="107000"/>
                        </a:lnSpc>
                      </a:pPr>
                      <a:r>
                        <a:rPr lang="en-GB" sz="1400">
                          <a:solidFill>
                            <a:schemeClr val="tx2"/>
                          </a:solidFill>
                          <a:effectLst/>
                          <a:latin typeface="Arial" panose="020B0604020202020204" pitchFamily="34" charset="0"/>
                          <a:ea typeface="Cambria" panose="02040503050406030204" pitchFamily="18" charset="0"/>
                          <a:cs typeface="Times New Roman" panose="02020603050405020304" pitchFamily="18" charset="0"/>
                        </a:rPr>
                        <a:t> </a:t>
                      </a:r>
                      <a:endParaRPr lang="en-IT" sz="14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59055" algn="just">
                        <a:lnSpc>
                          <a:spcPct val="107000"/>
                        </a:lnSpc>
                      </a:pPr>
                      <a:r>
                        <a:rPr lang="en-GB" sz="1400">
                          <a:solidFill>
                            <a:schemeClr val="tx2"/>
                          </a:solidFill>
                          <a:effectLst/>
                          <a:latin typeface="Arial" panose="020B0604020202020204" pitchFamily="34" charset="0"/>
                          <a:ea typeface="Cambria" panose="02040503050406030204" pitchFamily="18" charset="0"/>
                          <a:cs typeface="Times New Roman" panose="02020603050405020304" pitchFamily="18" charset="0"/>
                        </a:rPr>
                        <a:t>1</a:t>
                      </a:r>
                      <a:endParaRPr lang="en-IT" sz="14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400" dirty="0">
                          <a:solidFill>
                            <a:schemeClr val="tx2"/>
                          </a:solidFill>
                          <a:effectLst/>
                          <a:latin typeface="Arial" panose="020B0604020202020204" pitchFamily="34" charset="0"/>
                          <a:ea typeface="Cambria" panose="02040503050406030204" pitchFamily="18" charset="0"/>
                          <a:cs typeface="Times New Roman" panose="02020603050405020304" pitchFamily="18" charset="0"/>
                        </a:rPr>
                        <a:t>Clarity of the technical objectives and definition of the requirements for the proposed work. Quality of engineering approach and discussion of problem areas. Quality and suitability of proposed programme of work. Background and experience of the entity/entities related to the particular field concerned, including adequacy of proposed facilities.  Adequacy of the key personnel for the execution of the work.</a:t>
                      </a:r>
                      <a:endParaRPr lang="en-IT" sz="1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0215">
                        <a:lnSpc>
                          <a:spcPct val="107000"/>
                        </a:lnSpc>
                      </a:pPr>
                      <a:r>
                        <a:rPr lang="en-GB" sz="1400" b="1" dirty="0">
                          <a:solidFill>
                            <a:schemeClr val="tx2"/>
                          </a:solidFill>
                          <a:effectLst/>
                          <a:latin typeface="Arial" panose="020B0604020202020204" pitchFamily="34" charset="0"/>
                          <a:ea typeface="Cambria" panose="02040503050406030204" pitchFamily="18" charset="0"/>
                          <a:cs typeface="Times New Roman" panose="02020603050405020304" pitchFamily="18" charset="0"/>
                        </a:rPr>
                        <a:t>40%</a:t>
                      </a:r>
                      <a:endParaRPr lang="en-IT" sz="14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7088624"/>
                  </a:ext>
                </a:extLst>
              </a:tr>
              <a:tr h="777255">
                <a:tc>
                  <a:txBody>
                    <a:bodyPr/>
                    <a:lstStyle/>
                    <a:p>
                      <a:pPr marL="59055" algn="just">
                        <a:lnSpc>
                          <a:spcPct val="107000"/>
                        </a:lnSpc>
                      </a:pPr>
                      <a:r>
                        <a:rPr lang="en-GB" sz="1400">
                          <a:solidFill>
                            <a:schemeClr val="tx2"/>
                          </a:solidFill>
                          <a:effectLst/>
                          <a:latin typeface="Arial" panose="020B0604020202020204" pitchFamily="34" charset="0"/>
                          <a:ea typeface="Cambria" panose="02040503050406030204" pitchFamily="18" charset="0"/>
                          <a:cs typeface="Times New Roman" panose="02020603050405020304" pitchFamily="18" charset="0"/>
                        </a:rPr>
                        <a:t>2</a:t>
                      </a:r>
                      <a:endParaRPr lang="en-IT" sz="14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400">
                          <a:solidFill>
                            <a:schemeClr val="tx2"/>
                          </a:solidFill>
                          <a:effectLst/>
                          <a:latin typeface="Arial" panose="020B0604020202020204" pitchFamily="34" charset="0"/>
                          <a:ea typeface="Cambria" panose="02040503050406030204" pitchFamily="18" charset="0"/>
                          <a:cs typeface="Times New Roman" panose="02020603050405020304" pitchFamily="18" charset="0"/>
                        </a:rPr>
                        <a:t>Prospects for use in ESA programmes including long term benefit for Cyprus. Consistency with programmatic objectives as described in the Cover Letter. Adequacy of the current and targeted maturity status of the development. </a:t>
                      </a:r>
                      <a:endParaRPr lang="en-IT" sz="14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0215">
                        <a:lnSpc>
                          <a:spcPct val="107000"/>
                        </a:lnSpc>
                      </a:pPr>
                      <a:r>
                        <a:rPr lang="en-GB" sz="1400" b="1" dirty="0">
                          <a:solidFill>
                            <a:schemeClr val="tx2"/>
                          </a:solidFill>
                          <a:effectLst/>
                          <a:latin typeface="Arial" panose="020B0604020202020204" pitchFamily="34" charset="0"/>
                          <a:ea typeface="Cambria" panose="02040503050406030204" pitchFamily="18" charset="0"/>
                          <a:cs typeface="Times New Roman" panose="02020603050405020304" pitchFamily="18" charset="0"/>
                        </a:rPr>
                        <a:t>30%</a:t>
                      </a:r>
                      <a:endParaRPr lang="en-IT" sz="14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2331652"/>
                  </a:ext>
                </a:extLst>
              </a:tr>
              <a:tr h="631614">
                <a:tc>
                  <a:txBody>
                    <a:bodyPr/>
                    <a:lstStyle/>
                    <a:p>
                      <a:pPr marL="59055" algn="just">
                        <a:lnSpc>
                          <a:spcPct val="107000"/>
                        </a:lnSpc>
                      </a:pPr>
                      <a:r>
                        <a:rPr lang="en-GB" sz="1400">
                          <a:solidFill>
                            <a:schemeClr val="tx2"/>
                          </a:solidFill>
                          <a:effectLst/>
                          <a:latin typeface="Arial" panose="020B0604020202020204" pitchFamily="34" charset="0"/>
                          <a:ea typeface="Cambria" panose="02040503050406030204" pitchFamily="18" charset="0"/>
                          <a:cs typeface="Times New Roman" panose="02020603050405020304" pitchFamily="18" charset="0"/>
                        </a:rPr>
                        <a:t>3</a:t>
                      </a:r>
                      <a:endParaRPr lang="en-IT" sz="14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400" dirty="0">
                          <a:solidFill>
                            <a:schemeClr val="tx2"/>
                          </a:solidFill>
                          <a:effectLst/>
                          <a:latin typeface="Arial" panose="020B0604020202020204" pitchFamily="34" charset="0"/>
                          <a:ea typeface="Cambria" panose="02040503050406030204" pitchFamily="18" charset="0"/>
                          <a:cs typeface="Times New Roman" panose="02020603050405020304" pitchFamily="18" charset="0"/>
                        </a:rPr>
                        <a:t>Adequacy of management approach. Credibility of the cost estimation and the proposed schedule. </a:t>
                      </a:r>
                      <a:endParaRPr lang="en-IT" sz="1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r>
                        <a:rPr lang="en-GB" sz="1400" dirty="0">
                          <a:solidFill>
                            <a:schemeClr val="tx2"/>
                          </a:solidFill>
                          <a:effectLst/>
                          <a:latin typeface="Arial" panose="020B0604020202020204" pitchFamily="34" charset="0"/>
                          <a:ea typeface="Cambria" panose="02040503050406030204" pitchFamily="18" charset="0"/>
                          <a:cs typeface="Times New Roman" panose="02020603050405020304" pitchFamily="18" charset="0"/>
                        </a:rPr>
                        <a:t> </a:t>
                      </a:r>
                      <a:endParaRPr lang="en-IT" sz="1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0215">
                        <a:lnSpc>
                          <a:spcPct val="107000"/>
                        </a:lnSpc>
                      </a:pPr>
                      <a:r>
                        <a:rPr lang="en-GB" sz="1400" b="1">
                          <a:solidFill>
                            <a:schemeClr val="tx2"/>
                          </a:solidFill>
                          <a:effectLst/>
                          <a:latin typeface="Arial" panose="020B0604020202020204" pitchFamily="34" charset="0"/>
                          <a:ea typeface="Cambria" panose="02040503050406030204" pitchFamily="18" charset="0"/>
                          <a:cs typeface="Times New Roman" panose="02020603050405020304" pitchFamily="18" charset="0"/>
                        </a:rPr>
                        <a:t>25%</a:t>
                      </a:r>
                      <a:endParaRPr lang="en-IT" sz="14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1857176"/>
                  </a:ext>
                </a:extLst>
              </a:tr>
              <a:tr h="631614">
                <a:tc>
                  <a:txBody>
                    <a:bodyPr/>
                    <a:lstStyle/>
                    <a:p>
                      <a:pPr marL="59055" algn="just">
                        <a:lnSpc>
                          <a:spcPct val="107000"/>
                        </a:lnSpc>
                      </a:pPr>
                      <a:r>
                        <a:rPr lang="en-GB" sz="1400">
                          <a:solidFill>
                            <a:schemeClr val="tx2"/>
                          </a:solidFill>
                          <a:effectLst/>
                          <a:latin typeface="Arial" panose="020B0604020202020204" pitchFamily="34" charset="0"/>
                          <a:ea typeface="Cambria" panose="02040503050406030204" pitchFamily="18" charset="0"/>
                          <a:cs typeface="Times New Roman" panose="02020603050405020304" pitchFamily="18" charset="0"/>
                        </a:rPr>
                        <a:t>4</a:t>
                      </a:r>
                      <a:endParaRPr lang="en-IT" sz="14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400" dirty="0">
                          <a:solidFill>
                            <a:schemeClr val="tx2"/>
                          </a:solidFill>
                          <a:effectLst/>
                          <a:latin typeface="Arial" panose="020B0604020202020204" pitchFamily="34" charset="0"/>
                          <a:ea typeface="Cambria" panose="02040503050406030204" pitchFamily="18" charset="0"/>
                          <a:cs typeface="Times New Roman" panose="02020603050405020304" pitchFamily="18" charset="0"/>
                        </a:rPr>
                        <a:t>Compliance with the administrative tender conditions of the call for proposals and acceptance of the draft contract.</a:t>
                      </a:r>
                      <a:endParaRPr lang="en-IT" sz="1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r>
                        <a:rPr lang="en-GB" sz="1400" dirty="0">
                          <a:solidFill>
                            <a:schemeClr val="tx2"/>
                          </a:solidFill>
                          <a:effectLst/>
                          <a:latin typeface="Arial" panose="020B0604020202020204" pitchFamily="34" charset="0"/>
                          <a:ea typeface="Cambria" panose="02040503050406030204" pitchFamily="18" charset="0"/>
                          <a:cs typeface="Times New Roman" panose="02020603050405020304" pitchFamily="18" charset="0"/>
                        </a:rPr>
                        <a:t> </a:t>
                      </a:r>
                      <a:endParaRPr lang="en-IT" sz="1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0215">
                        <a:lnSpc>
                          <a:spcPct val="107000"/>
                        </a:lnSpc>
                        <a:spcAft>
                          <a:spcPts val="1000"/>
                        </a:spcAft>
                      </a:pPr>
                      <a:r>
                        <a:rPr lang="en-GB" sz="1400" b="1" dirty="0">
                          <a:solidFill>
                            <a:schemeClr val="tx2"/>
                          </a:solidFill>
                          <a:effectLst/>
                          <a:latin typeface="Arial" panose="020B0604020202020204" pitchFamily="34" charset="0"/>
                          <a:ea typeface="Cambria" panose="02040503050406030204" pitchFamily="18" charset="0"/>
                          <a:cs typeface="Times New Roman" panose="02020603050405020304" pitchFamily="18" charset="0"/>
                        </a:rPr>
                        <a:t>5%</a:t>
                      </a:r>
                      <a:endParaRPr lang="en-IT" sz="1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2370014"/>
                  </a:ext>
                </a:extLst>
              </a:tr>
            </a:tbl>
          </a:graphicData>
        </a:graphic>
      </p:graphicFrame>
      <p:sp>
        <p:nvSpPr>
          <p:cNvPr id="5" name="TextBox 4">
            <a:extLst>
              <a:ext uri="{FF2B5EF4-FFF2-40B4-BE49-F238E27FC236}">
                <a16:creationId xmlns:a16="http://schemas.microsoft.com/office/drawing/2014/main" id="{D918FC66-8EBE-48A2-1DB7-05380C0A2A6A}"/>
              </a:ext>
            </a:extLst>
          </p:cNvPr>
          <p:cNvSpPr txBox="1"/>
          <p:nvPr/>
        </p:nvSpPr>
        <p:spPr>
          <a:xfrm>
            <a:off x="188537" y="0"/>
            <a:ext cx="8402729" cy="769441"/>
          </a:xfrm>
          <a:prstGeom prst="rect">
            <a:avLst/>
          </a:prstGeom>
          <a:noFill/>
        </p:spPr>
        <p:txBody>
          <a:bodyPr wrap="square">
            <a:spAutoFit/>
          </a:bodyPr>
          <a:lstStyle/>
          <a:p>
            <a:r>
              <a:rPr lang="en-GB" sz="2200" b="1" i="0" u="none" strike="noStrike" dirty="0">
                <a:solidFill>
                  <a:schemeClr val="tx2"/>
                </a:solidFill>
                <a:effectLst/>
                <a:latin typeface="Arial" panose="020B0604020202020204" pitchFamily="34" charset="0"/>
              </a:rPr>
              <a:t>The Tender Evaluation – Evaluation Criteria </a:t>
            </a:r>
            <a:r>
              <a:rPr lang="en-GB" sz="2200" b="1" i="0" u="none" strike="noStrike" dirty="0">
                <a:solidFill>
                  <a:srgbClr val="335E6E"/>
                </a:solidFill>
                <a:effectLst/>
                <a:latin typeface="Arial" panose="020B0604020202020204" pitchFamily="34" charset="0"/>
              </a:rPr>
              <a:t>and Weighting Factors</a:t>
            </a:r>
            <a:r>
              <a:rPr lang="en-GB" sz="2200" b="0" i="0" dirty="0">
                <a:solidFill>
                  <a:srgbClr val="335E6E"/>
                </a:solidFill>
                <a:effectLst/>
                <a:latin typeface="Arial" panose="020B0604020202020204" pitchFamily="34" charset="0"/>
              </a:rPr>
              <a:t>​</a:t>
            </a:r>
            <a:endParaRPr lang="en-NL" sz="2200" dirty="0">
              <a:solidFill>
                <a:schemeClr val="tx2"/>
              </a:solidFill>
            </a:endParaRPr>
          </a:p>
        </p:txBody>
      </p:sp>
    </p:spTree>
    <p:extLst>
      <p:ext uri="{BB962C8B-B14F-4D97-AF65-F5344CB8AC3E}">
        <p14:creationId xmlns:p14="http://schemas.microsoft.com/office/powerpoint/2010/main" val="33998919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A7B71DC-28BD-4E2F-9E89-C4253A80D80A}"/>
              </a:ext>
            </a:extLst>
          </p:cNvPr>
          <p:cNvSpPr>
            <a:spLocks noGrp="1"/>
          </p:cNvSpPr>
          <p:nvPr>
            <p:ph type="title"/>
          </p:nvPr>
        </p:nvSpPr>
        <p:spPr>
          <a:xfrm>
            <a:off x="161558" y="126867"/>
            <a:ext cx="7560926" cy="414601"/>
          </a:xfrm>
        </p:spPr>
        <p:txBody>
          <a:bodyPr/>
          <a:lstStyle/>
          <a:p>
            <a:r>
              <a:rPr lang="en-GB" sz="2094" dirty="0">
                <a:solidFill>
                  <a:schemeClr val="tx2"/>
                </a:solidFill>
              </a:rPr>
              <a:t>The Tender Evaluation – Programmatic Review</a:t>
            </a:r>
            <a:endParaRPr lang="en-GB" sz="1795" dirty="0">
              <a:solidFill>
                <a:schemeClr val="tx2"/>
              </a:solidFill>
            </a:endParaRPr>
          </a:p>
        </p:txBody>
      </p:sp>
      <p:sp>
        <p:nvSpPr>
          <p:cNvPr id="5" name="TextBox 4">
            <a:extLst>
              <a:ext uri="{FF2B5EF4-FFF2-40B4-BE49-F238E27FC236}">
                <a16:creationId xmlns:a16="http://schemas.microsoft.com/office/drawing/2014/main" id="{66F72A01-1579-4876-BAC3-76A7C72452D4}"/>
              </a:ext>
            </a:extLst>
          </p:cNvPr>
          <p:cNvSpPr txBox="1"/>
          <p:nvPr/>
        </p:nvSpPr>
        <p:spPr>
          <a:xfrm>
            <a:off x="161558" y="763161"/>
            <a:ext cx="8738617" cy="3736407"/>
          </a:xfrm>
          <a:prstGeom prst="rect">
            <a:avLst/>
          </a:prstGeom>
          <a:noFill/>
        </p:spPr>
        <p:txBody>
          <a:bodyPr wrap="square">
            <a:spAutoFit/>
          </a:bodyPr>
          <a:lstStyle/>
          <a:p>
            <a:pPr marL="285750" indent="-285750" algn="just">
              <a:buClr>
                <a:schemeClr val="tx1"/>
              </a:buClr>
              <a:buFont typeface="Arial" panose="020B0604020202020204" pitchFamily="34" charset="0"/>
              <a:buChar char="•"/>
              <a:defRPr/>
            </a:pPr>
            <a:r>
              <a:rPr lang="en-GB" sz="1600" kern="0" dirty="0">
                <a:solidFill>
                  <a:schemeClr val="tx2"/>
                </a:solidFill>
                <a:latin typeface="+mj-lt"/>
              </a:rPr>
              <a:t>Only proposals </a:t>
            </a:r>
            <a:r>
              <a:rPr lang="en-GB" sz="1600" b="1" kern="0" dirty="0">
                <a:solidFill>
                  <a:schemeClr val="tx2"/>
                </a:solidFill>
                <a:latin typeface="+mj-lt"/>
              </a:rPr>
              <a:t>with an overall weighted mark </a:t>
            </a:r>
          </a:p>
          <a:p>
            <a:pPr marL="742950" lvl="1" indent="-285750" algn="just">
              <a:buClr>
                <a:schemeClr val="tx1"/>
              </a:buClr>
              <a:buFont typeface="Arial" panose="020B0604020202020204" pitchFamily="34" charset="0"/>
              <a:buChar char="•"/>
              <a:defRPr/>
            </a:pPr>
            <a:r>
              <a:rPr lang="en-GB" sz="1600" b="1" kern="0" dirty="0">
                <a:solidFill>
                  <a:schemeClr val="tx2"/>
                </a:solidFill>
                <a:latin typeface="+mj-lt"/>
              </a:rPr>
              <a:t>equal to or above sixty [60]</a:t>
            </a:r>
            <a:r>
              <a:rPr lang="en-GB" sz="1600" kern="0" dirty="0">
                <a:solidFill>
                  <a:schemeClr val="tx2"/>
                </a:solidFill>
                <a:latin typeface="+mj-lt"/>
              </a:rPr>
              <a:t> for activity types A and B, and </a:t>
            </a:r>
          </a:p>
          <a:p>
            <a:pPr marL="742950" lvl="1" indent="-285750" algn="just">
              <a:buClr>
                <a:schemeClr val="tx1"/>
              </a:buClr>
              <a:buFont typeface="Arial" panose="020B0604020202020204" pitchFamily="34" charset="0"/>
              <a:buChar char="•"/>
              <a:defRPr/>
            </a:pPr>
            <a:r>
              <a:rPr lang="en-GB" sz="1600" b="1" kern="0" dirty="0">
                <a:solidFill>
                  <a:schemeClr val="tx2"/>
                </a:solidFill>
                <a:latin typeface="+mj-lt"/>
              </a:rPr>
              <a:t>equal to or above fifty-five [55]</a:t>
            </a:r>
            <a:r>
              <a:rPr lang="en-GB" sz="1600" kern="0" dirty="0">
                <a:solidFill>
                  <a:schemeClr val="tx2"/>
                </a:solidFill>
                <a:latin typeface="+mj-lt"/>
              </a:rPr>
              <a:t> for activity types C, D and E </a:t>
            </a:r>
          </a:p>
          <a:p>
            <a:pPr algn="just">
              <a:buClr>
                <a:schemeClr val="tx1"/>
              </a:buClr>
              <a:defRPr/>
            </a:pPr>
            <a:r>
              <a:rPr lang="en-GB" sz="1600" kern="0" dirty="0">
                <a:solidFill>
                  <a:schemeClr val="tx2"/>
                </a:solidFill>
                <a:latin typeface="+mj-lt"/>
              </a:rPr>
              <a:t>     will be recommended to the Deputy Ministry of Research, Innovation and Digital Policy for      </a:t>
            </a:r>
          </a:p>
          <a:p>
            <a:pPr algn="just">
              <a:buClr>
                <a:schemeClr val="tx1"/>
              </a:buClr>
              <a:defRPr/>
            </a:pPr>
            <a:r>
              <a:rPr lang="en-GB" sz="1600" kern="0" dirty="0">
                <a:solidFill>
                  <a:schemeClr val="tx2"/>
                </a:solidFill>
                <a:latin typeface="+mj-lt"/>
              </a:rPr>
              <a:t>     programmatic review and endorsement.</a:t>
            </a:r>
            <a:endParaRPr lang="en-US" sz="1600" kern="0" dirty="0">
              <a:solidFill>
                <a:srgbClr val="FF0000"/>
              </a:solidFill>
              <a:latin typeface="+mj-lt"/>
            </a:endParaRPr>
          </a:p>
          <a:p>
            <a:pPr marL="256489" indent="-256489" algn="just" defTabSz="683971" eaLnBrk="0" hangingPunct="0">
              <a:lnSpc>
                <a:spcPct val="150000"/>
              </a:lnSpc>
              <a:spcBef>
                <a:spcPct val="20000"/>
              </a:spcBef>
              <a:buClr>
                <a:schemeClr val="tx1"/>
              </a:buClr>
              <a:buFont typeface="Arial" panose="020B0604020202020204" pitchFamily="34" charset="0"/>
              <a:buChar char="•"/>
              <a:defRPr/>
            </a:pPr>
            <a:r>
              <a:rPr lang="en-US" sz="1600" kern="0" dirty="0">
                <a:solidFill>
                  <a:schemeClr val="tx2"/>
                </a:solidFill>
                <a:latin typeface="+mj-lt"/>
              </a:rPr>
              <a:t>Takes into account the TEB report containing the technical evaluation, marks, ranking and recommendations;</a:t>
            </a:r>
          </a:p>
          <a:p>
            <a:pPr marL="256489" indent="-256489" algn="just" defTabSz="683971" eaLnBrk="0" hangingPunct="0">
              <a:lnSpc>
                <a:spcPct val="150000"/>
              </a:lnSpc>
              <a:spcBef>
                <a:spcPct val="20000"/>
              </a:spcBef>
              <a:buClr>
                <a:schemeClr val="tx1"/>
              </a:buClr>
              <a:buFont typeface="Arial" panose="020B0604020202020204" pitchFamily="34" charset="0"/>
              <a:buChar char="•"/>
              <a:defRPr/>
            </a:pPr>
            <a:r>
              <a:rPr lang="en-US" sz="1600" kern="0" dirty="0">
                <a:solidFill>
                  <a:schemeClr val="tx2"/>
                </a:solidFill>
                <a:latin typeface="+mj-lt"/>
              </a:rPr>
              <a:t>Considers the available budget, the programmatic priorities and national interests;</a:t>
            </a:r>
          </a:p>
          <a:p>
            <a:pPr marL="256489" indent="-256489" algn="just" defTabSz="683971" eaLnBrk="0" hangingPunct="0">
              <a:spcBef>
                <a:spcPct val="20000"/>
              </a:spcBef>
              <a:buClr>
                <a:schemeClr val="tx1"/>
              </a:buClr>
              <a:buFont typeface="Arial" panose="020B0604020202020204" pitchFamily="34" charset="0"/>
              <a:buChar char="•"/>
              <a:defRPr/>
            </a:pPr>
            <a:r>
              <a:rPr lang="en-US" sz="1600" kern="0" dirty="0">
                <a:solidFill>
                  <a:schemeClr val="tx2"/>
                </a:solidFill>
                <a:latin typeface="+mj-lt"/>
              </a:rPr>
              <a:t>Recommends activities for implementation (subject to final approval by ESA </a:t>
            </a:r>
            <a:r>
              <a:rPr lang="en-GB" sz="1600" kern="0" dirty="0">
                <a:solidFill>
                  <a:schemeClr val="tx2"/>
                </a:solidFill>
                <a:latin typeface="+mj-lt"/>
              </a:rPr>
              <a:t>programme</a:t>
            </a:r>
            <a:r>
              <a:rPr lang="en-US" sz="1600" kern="0" dirty="0">
                <a:solidFill>
                  <a:schemeClr val="tx2"/>
                </a:solidFill>
                <a:latin typeface="+mj-lt"/>
              </a:rPr>
              <a:t> boards);</a:t>
            </a:r>
          </a:p>
          <a:p>
            <a:pPr marL="256489" indent="-256489" algn="just" defTabSz="683971" eaLnBrk="0" hangingPunct="0">
              <a:lnSpc>
                <a:spcPct val="150000"/>
              </a:lnSpc>
              <a:spcBef>
                <a:spcPct val="20000"/>
              </a:spcBef>
              <a:buClr>
                <a:schemeClr val="tx1"/>
              </a:buClr>
              <a:buFont typeface="Arial" panose="020B0604020202020204" pitchFamily="34" charset="0"/>
              <a:buChar char="•"/>
              <a:defRPr/>
            </a:pPr>
            <a:r>
              <a:rPr lang="en-US" sz="1600" kern="0" dirty="0">
                <a:solidFill>
                  <a:schemeClr val="tx2"/>
                </a:solidFill>
                <a:latin typeface="+mj-lt"/>
              </a:rPr>
              <a:t>This meeting is planned </a:t>
            </a:r>
            <a:r>
              <a:rPr lang="pl-PL" sz="1600" kern="0" dirty="0">
                <a:solidFill>
                  <a:schemeClr val="tx2"/>
                </a:solidFill>
                <a:latin typeface="+mj-lt"/>
              </a:rPr>
              <a:t>in</a:t>
            </a:r>
            <a:r>
              <a:rPr lang="en-US" sz="1600" kern="0" dirty="0">
                <a:solidFill>
                  <a:schemeClr val="tx2"/>
                </a:solidFill>
                <a:latin typeface="+mj-lt"/>
              </a:rPr>
              <a:t> </a:t>
            </a:r>
            <a:r>
              <a:rPr lang="en-US" sz="1600" b="1" kern="0" dirty="0">
                <a:solidFill>
                  <a:schemeClr val="tx2"/>
                </a:solidFill>
                <a:latin typeface="+mj-lt"/>
              </a:rPr>
              <a:t>January</a:t>
            </a:r>
            <a:r>
              <a:rPr lang="pl-PL" sz="1600" b="1" kern="0" dirty="0">
                <a:solidFill>
                  <a:schemeClr val="tx2"/>
                </a:solidFill>
                <a:latin typeface="+mj-lt"/>
              </a:rPr>
              <a:t> 202</a:t>
            </a:r>
            <a:r>
              <a:rPr lang="en-US" sz="1600" b="1" kern="0" dirty="0">
                <a:solidFill>
                  <a:schemeClr val="tx2"/>
                </a:solidFill>
                <a:latin typeface="+mj-lt"/>
              </a:rPr>
              <a:t>4</a:t>
            </a:r>
            <a:r>
              <a:rPr lang="pl-PL" sz="1600" kern="0" dirty="0">
                <a:solidFill>
                  <a:schemeClr val="tx2"/>
                </a:solidFill>
                <a:latin typeface="+mj-lt"/>
              </a:rPr>
              <a:t>.</a:t>
            </a:r>
            <a:endParaRPr lang="en-US" sz="1600" kern="0" dirty="0">
              <a:solidFill>
                <a:schemeClr val="tx2"/>
              </a:solidFill>
              <a:latin typeface="+mj-lt"/>
            </a:endParaRPr>
          </a:p>
          <a:p>
            <a:pPr algn="just" eaLnBrk="1" hangingPunct="1">
              <a:lnSpc>
                <a:spcPct val="100000"/>
              </a:lnSpc>
              <a:spcBef>
                <a:spcPct val="0"/>
              </a:spcBef>
              <a:buClrTx/>
              <a:buFontTx/>
              <a:buNone/>
              <a:defRPr/>
            </a:pPr>
            <a:endParaRPr lang="en-GB" altLang="en-US" sz="1600" b="1" dirty="0">
              <a:solidFill>
                <a:srgbClr val="FF0000"/>
              </a:solidFill>
              <a:latin typeface="+mn-lt"/>
            </a:endParaRPr>
          </a:p>
        </p:txBody>
      </p:sp>
    </p:spTree>
    <p:extLst>
      <p:ext uri="{BB962C8B-B14F-4D97-AF65-F5344CB8AC3E}">
        <p14:creationId xmlns:p14="http://schemas.microsoft.com/office/powerpoint/2010/main" val="13269181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FED723D6-5716-478E-9332-2BD204E09DCA}"/>
              </a:ext>
            </a:extLst>
          </p:cNvPr>
          <p:cNvSpPr txBox="1">
            <a:spLocks/>
          </p:cNvSpPr>
          <p:nvPr/>
        </p:nvSpPr>
        <p:spPr bwMode="auto">
          <a:xfrm>
            <a:off x="596116" y="1827651"/>
            <a:ext cx="7080997" cy="1159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68393" tIns="34196" rIns="68393" bIns="34196" numCol="1" anchor="t" anchorCtr="0" compatLnSpc="1">
            <a:prstTxWarp prst="textNoShape">
              <a:avLst/>
            </a:prstTxWarp>
          </a:bodyPr>
          <a:lstStyle>
            <a:lvl1pPr marL="0" indent="0" algn="l" rtl="0" eaLnBrk="1" fontAlgn="base" hangingPunct="1">
              <a:lnSpc>
                <a:spcPct val="119000"/>
              </a:lnSpc>
              <a:spcBef>
                <a:spcPct val="20000"/>
              </a:spcBef>
              <a:spcAft>
                <a:spcPct val="0"/>
              </a:spcAft>
              <a:buClr>
                <a:srgbClr val="8197A6"/>
              </a:buClr>
              <a:buFont typeface="Arial" panose="020B0604020202020204" pitchFamily="34" charset="0"/>
              <a:buNone/>
              <a:defRPr lang="en-GB" sz="1800">
                <a:solidFill>
                  <a:srgbClr val="8197A6"/>
                </a:solidFill>
                <a:latin typeface="Arial" panose="020B0604020202020204" pitchFamily="34" charset="0"/>
                <a:ea typeface="+mn-ea"/>
                <a:cs typeface="Arial" panose="020B0604020202020204" pitchFamily="34" charset="0"/>
              </a:defRPr>
            </a:lvl1pPr>
            <a:lvl2pPr marL="781326" indent="0" algn="l" rtl="0" eaLnBrk="1" fontAlgn="base" hangingPunct="1">
              <a:lnSpc>
                <a:spcPct val="119000"/>
              </a:lnSpc>
              <a:spcBef>
                <a:spcPct val="20000"/>
              </a:spcBef>
              <a:spcAft>
                <a:spcPct val="0"/>
              </a:spcAft>
              <a:buClr>
                <a:schemeClr val="accent1"/>
              </a:buClr>
              <a:buFont typeface="Verdana" pitchFamily="34" charset="0"/>
              <a:buNone/>
              <a:defRPr lang="en-GB" sz="1800">
                <a:solidFill>
                  <a:srgbClr val="8197A6"/>
                </a:solidFill>
                <a:latin typeface="Arial" panose="020B0604020202020204" pitchFamily="34" charset="0"/>
                <a:ea typeface="+mn-ea"/>
                <a:cs typeface="Arial" panose="020B0604020202020204" pitchFamily="34" charset="0"/>
              </a:defRPr>
            </a:lvl2pPr>
            <a:lvl3pPr marL="1357771" indent="0" algn="l" rtl="0" eaLnBrk="1" fontAlgn="base" hangingPunct="1">
              <a:lnSpc>
                <a:spcPct val="119000"/>
              </a:lnSpc>
              <a:spcBef>
                <a:spcPct val="20000"/>
              </a:spcBef>
              <a:spcAft>
                <a:spcPct val="0"/>
              </a:spcAft>
              <a:buClr>
                <a:schemeClr val="accent1"/>
              </a:buClr>
              <a:buFont typeface="Verdana" pitchFamily="34" charset="0"/>
              <a:buNone/>
              <a:defRPr lang="en-GB" sz="1800">
                <a:solidFill>
                  <a:srgbClr val="8197A6"/>
                </a:solidFill>
                <a:latin typeface="Arial" panose="020B0604020202020204" pitchFamily="34" charset="0"/>
                <a:ea typeface="+mn-ea"/>
                <a:cs typeface="Arial" panose="020B0604020202020204" pitchFamily="34" charset="0"/>
              </a:defRPr>
            </a:lvl3pPr>
            <a:lvl4pPr marL="1934216" indent="0" algn="l" rtl="0" eaLnBrk="1" fontAlgn="base" hangingPunct="1">
              <a:lnSpc>
                <a:spcPct val="119000"/>
              </a:lnSpc>
              <a:spcBef>
                <a:spcPct val="20000"/>
              </a:spcBef>
              <a:spcAft>
                <a:spcPct val="0"/>
              </a:spcAft>
              <a:buClr>
                <a:schemeClr val="accent1"/>
              </a:buClr>
              <a:buFont typeface="Verdana" pitchFamily="34" charset="0"/>
              <a:buNone/>
              <a:defRPr lang="en-GB" sz="1800">
                <a:solidFill>
                  <a:srgbClr val="8197A6"/>
                </a:solidFill>
                <a:latin typeface="Arial" panose="020B0604020202020204" pitchFamily="34" charset="0"/>
                <a:ea typeface="+mn-ea"/>
                <a:cs typeface="Arial" panose="020B0604020202020204" pitchFamily="34" charset="0"/>
              </a:defRPr>
            </a:lvl4pPr>
            <a:lvl5pPr marL="2510661" indent="0" algn="l" rtl="0" eaLnBrk="1" fontAlgn="base" hangingPunct="1">
              <a:lnSpc>
                <a:spcPct val="119000"/>
              </a:lnSpc>
              <a:spcBef>
                <a:spcPct val="20000"/>
              </a:spcBef>
              <a:spcAft>
                <a:spcPct val="0"/>
              </a:spcAft>
              <a:buClr>
                <a:schemeClr val="accent1"/>
              </a:buClr>
              <a:buFont typeface="Verdana" pitchFamily="34" charset="0"/>
              <a:buNone/>
              <a:defRPr lang="en-GB" sz="1800">
                <a:solidFill>
                  <a:srgbClr val="8197A6"/>
                </a:solidFill>
                <a:latin typeface="Arial" panose="020B0604020202020204" pitchFamily="34" charset="0"/>
                <a:ea typeface="+mn-ea"/>
                <a:cs typeface="Arial" panose="020B0604020202020204" pitchFamily="34" charset="0"/>
              </a:defRPr>
            </a:lvl5pPr>
            <a:lvl6pPr marL="3356615" indent="-404264" algn="l" rtl="0" eaLnBrk="1" fontAlgn="base" hangingPunct="1">
              <a:lnSpc>
                <a:spcPct val="119000"/>
              </a:lnSpc>
              <a:spcBef>
                <a:spcPct val="20000"/>
              </a:spcBef>
              <a:spcAft>
                <a:spcPct val="0"/>
              </a:spcAft>
              <a:buClr>
                <a:schemeClr val="accent1"/>
              </a:buClr>
              <a:buFont typeface="Verdana" pitchFamily="34" charset="0"/>
              <a:buChar char="–"/>
              <a:defRPr sz="1543">
                <a:solidFill>
                  <a:schemeClr val="bg2"/>
                </a:solidFill>
                <a:latin typeface="+mn-lt"/>
              </a:defRPr>
            </a:lvl6pPr>
            <a:lvl7pPr marL="3797630" indent="-404264" algn="l" rtl="0" eaLnBrk="1" fontAlgn="base" hangingPunct="1">
              <a:lnSpc>
                <a:spcPct val="119000"/>
              </a:lnSpc>
              <a:spcBef>
                <a:spcPct val="20000"/>
              </a:spcBef>
              <a:spcAft>
                <a:spcPct val="0"/>
              </a:spcAft>
              <a:buClr>
                <a:schemeClr val="accent1"/>
              </a:buClr>
              <a:buFont typeface="Verdana" pitchFamily="34" charset="0"/>
              <a:buChar char="–"/>
              <a:defRPr sz="1543">
                <a:solidFill>
                  <a:schemeClr val="bg2"/>
                </a:solidFill>
                <a:latin typeface="+mn-lt"/>
              </a:defRPr>
            </a:lvl7pPr>
            <a:lvl8pPr marL="4238645" indent="-404264" algn="l" rtl="0" eaLnBrk="1" fontAlgn="base" hangingPunct="1">
              <a:lnSpc>
                <a:spcPct val="119000"/>
              </a:lnSpc>
              <a:spcBef>
                <a:spcPct val="20000"/>
              </a:spcBef>
              <a:spcAft>
                <a:spcPct val="0"/>
              </a:spcAft>
              <a:buClr>
                <a:schemeClr val="accent1"/>
              </a:buClr>
              <a:buFont typeface="Verdana" pitchFamily="34" charset="0"/>
              <a:buChar char="–"/>
              <a:defRPr sz="1543">
                <a:solidFill>
                  <a:schemeClr val="bg2"/>
                </a:solidFill>
                <a:latin typeface="+mn-lt"/>
              </a:defRPr>
            </a:lvl8pPr>
            <a:lvl9pPr marL="4679660" indent="-404264" algn="l" rtl="0" eaLnBrk="1" fontAlgn="base" hangingPunct="1">
              <a:lnSpc>
                <a:spcPct val="119000"/>
              </a:lnSpc>
              <a:spcBef>
                <a:spcPct val="20000"/>
              </a:spcBef>
              <a:spcAft>
                <a:spcPct val="0"/>
              </a:spcAft>
              <a:buClr>
                <a:schemeClr val="accent1"/>
              </a:buClr>
              <a:buFont typeface="Verdana" pitchFamily="34" charset="0"/>
              <a:buChar char="–"/>
              <a:defRPr sz="1543">
                <a:solidFill>
                  <a:schemeClr val="bg2"/>
                </a:solidFill>
                <a:latin typeface="+mn-lt"/>
              </a:defRPr>
            </a:lvl9pPr>
          </a:lstStyle>
          <a:p>
            <a:r>
              <a:rPr lang="it-IT" sz="2394" b="1">
                <a:solidFill>
                  <a:schemeClr val="bg1"/>
                </a:solidFill>
              </a:rPr>
              <a:t>Debriefing</a:t>
            </a:r>
          </a:p>
        </p:txBody>
      </p:sp>
    </p:spTree>
    <p:extLst>
      <p:ext uri="{BB962C8B-B14F-4D97-AF65-F5344CB8AC3E}">
        <p14:creationId xmlns:p14="http://schemas.microsoft.com/office/powerpoint/2010/main" val="16706828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19534C1F-1B19-4103-97FC-63D109F6AB6F}"/>
              </a:ext>
            </a:extLst>
          </p:cNvPr>
          <p:cNvSpPr txBox="1">
            <a:spLocks/>
          </p:cNvSpPr>
          <p:nvPr/>
        </p:nvSpPr>
        <p:spPr>
          <a:xfrm>
            <a:off x="277473" y="837885"/>
            <a:ext cx="8344768" cy="3519275"/>
          </a:xfrm>
          <a:prstGeom prst="rect">
            <a:avLst/>
          </a:prstGeom>
        </p:spPr>
        <p:txBody>
          <a:bodyPr vert="horz" lIns="68393" tIns="34196" rIns="68393" bIns="34196" rtlCol="0">
            <a:noAutofit/>
          </a:bodyPr>
          <a:lstStyle>
            <a:lvl1pPr marL="0" marR="0" indent="0" algn="l" defTabSz="914400" rtl="0" eaLnBrk="1" fontAlgn="base" latinLnBrk="0" hangingPunct="1">
              <a:lnSpc>
                <a:spcPct val="119000"/>
              </a:lnSpc>
              <a:spcBef>
                <a:spcPct val="20000"/>
              </a:spcBef>
              <a:spcAft>
                <a:spcPct val="0"/>
              </a:spcAft>
              <a:buClr>
                <a:srgbClr val="0098DB"/>
              </a:buClr>
              <a:buSzTx/>
              <a:buFont typeface="Verdana" pitchFamily="34" charset="0"/>
              <a:buNone/>
              <a:tabLst/>
              <a:defRPr sz="1600">
                <a:solidFill>
                  <a:schemeClr val="bg2"/>
                </a:solidFill>
                <a:latin typeface="+mn-lt"/>
                <a:ea typeface="+mn-ea"/>
                <a:cs typeface="+mn-cs"/>
              </a:defRPr>
            </a:lvl1pPr>
            <a:lvl2pPr marL="808038" marR="0" indent="0" algn="l" defTabSz="914400" rtl="0" eaLnBrk="1" fontAlgn="base" latinLnBrk="0" hangingPunct="1">
              <a:lnSpc>
                <a:spcPct val="119000"/>
              </a:lnSpc>
              <a:spcBef>
                <a:spcPct val="20000"/>
              </a:spcBef>
              <a:spcAft>
                <a:spcPct val="0"/>
              </a:spcAft>
              <a:buClr>
                <a:srgbClr val="0098DB"/>
              </a:buClr>
              <a:buSzTx/>
              <a:buFont typeface="+mj-lt"/>
              <a:buNone/>
              <a:tabLst/>
              <a:defRPr sz="1600">
                <a:solidFill>
                  <a:schemeClr val="bg2"/>
                </a:solidFill>
                <a:latin typeface="+mn-lt"/>
              </a:defRPr>
            </a:lvl2pPr>
            <a:lvl3pPr marL="1406525" marR="0" indent="0" algn="l" defTabSz="914400" rtl="0" eaLnBrk="1" fontAlgn="base" latinLnBrk="0" hangingPunct="1">
              <a:lnSpc>
                <a:spcPct val="119000"/>
              </a:lnSpc>
              <a:spcBef>
                <a:spcPct val="20000"/>
              </a:spcBef>
              <a:spcAft>
                <a:spcPct val="0"/>
              </a:spcAft>
              <a:buClr>
                <a:srgbClr val="0098DB"/>
              </a:buClr>
              <a:buSzTx/>
              <a:buFont typeface="+mj-lt"/>
              <a:buNone/>
              <a:tabLst/>
              <a:defRPr sz="1600">
                <a:solidFill>
                  <a:schemeClr val="bg2"/>
                </a:solidFill>
                <a:latin typeface="+mn-lt"/>
              </a:defRPr>
            </a:lvl3pPr>
            <a:lvl4pPr marL="2005013" marR="0" indent="0" algn="l" defTabSz="914400" rtl="0" eaLnBrk="1" fontAlgn="base" latinLnBrk="0" hangingPunct="1">
              <a:lnSpc>
                <a:spcPct val="119000"/>
              </a:lnSpc>
              <a:spcBef>
                <a:spcPct val="20000"/>
              </a:spcBef>
              <a:spcAft>
                <a:spcPct val="0"/>
              </a:spcAft>
              <a:buClr>
                <a:srgbClr val="0098DB"/>
              </a:buClr>
              <a:buSzTx/>
              <a:buFont typeface="+mj-lt"/>
              <a:buNone/>
              <a:tabLst/>
              <a:defRPr sz="1600">
                <a:solidFill>
                  <a:schemeClr val="bg2"/>
                </a:solidFill>
                <a:latin typeface="+mn-lt"/>
              </a:defRPr>
            </a:lvl4pPr>
            <a:lvl5pPr marL="2603500" marR="0" indent="0" algn="l" defTabSz="914400" rtl="0" eaLnBrk="1" fontAlgn="base" latinLnBrk="0" hangingPunct="1">
              <a:lnSpc>
                <a:spcPct val="119000"/>
              </a:lnSpc>
              <a:spcBef>
                <a:spcPct val="20000"/>
              </a:spcBef>
              <a:spcAft>
                <a:spcPct val="0"/>
              </a:spcAft>
              <a:buClr>
                <a:srgbClr val="0098DB"/>
              </a:buClr>
              <a:buSzTx/>
              <a:buFont typeface="+mj-lt"/>
              <a:buNone/>
              <a:tabLst/>
              <a:defRPr sz="1600">
                <a:solidFill>
                  <a:schemeClr val="bg2"/>
                </a:solidFill>
                <a:latin typeface="+mn-lt"/>
              </a:defRPr>
            </a:lvl5pPr>
            <a:lvl6pPr marL="34798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70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42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14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a:lstStyle>
          <a:p>
            <a:pPr algn="just">
              <a:buClr>
                <a:schemeClr val="accent1"/>
              </a:buClr>
            </a:pPr>
            <a:r>
              <a:rPr lang="en-GB" dirty="0">
                <a:solidFill>
                  <a:schemeClr val="tx2"/>
                </a:solidFill>
              </a:rPr>
              <a:t>The contact person of the Prime Contractor mentioned in the proposal (</a:t>
            </a:r>
            <a:r>
              <a:rPr lang="en-GB" i="1" dirty="0">
                <a:solidFill>
                  <a:schemeClr val="tx2"/>
                </a:solidFill>
              </a:rPr>
              <a:t>see point 7 in the Cover Letter of the Proposal Template</a:t>
            </a:r>
            <a:r>
              <a:rPr lang="en-GB" dirty="0">
                <a:solidFill>
                  <a:schemeClr val="tx2"/>
                </a:solidFill>
              </a:rPr>
              <a:t>) will be informed in writing of the result of the Tender after a decision has been taken. If the proposal has been unsuccessful, the Tenderer may request the nominated the Agency’s Contracts Officer to advise him of the reasons why the proposal has not been retained in a </a:t>
            </a:r>
            <a:r>
              <a:rPr lang="en-GB" b="1" dirty="0">
                <a:solidFill>
                  <a:schemeClr val="tx2"/>
                </a:solidFill>
              </a:rPr>
              <a:t>verbal debriefing</a:t>
            </a:r>
            <a:r>
              <a:rPr lang="en-GB" dirty="0">
                <a:solidFill>
                  <a:schemeClr val="tx2"/>
                </a:solidFill>
              </a:rPr>
              <a:t>. Any information will be limited to the Tenderer’s own proposal.</a:t>
            </a:r>
          </a:p>
        </p:txBody>
      </p:sp>
      <p:sp>
        <p:nvSpPr>
          <p:cNvPr id="2" name="Titolo 1">
            <a:extLst>
              <a:ext uri="{FF2B5EF4-FFF2-40B4-BE49-F238E27FC236}">
                <a16:creationId xmlns:a16="http://schemas.microsoft.com/office/drawing/2014/main" id="{2A7B71DC-28BD-4E2F-9E89-C4253A80D80A}"/>
              </a:ext>
            </a:extLst>
          </p:cNvPr>
          <p:cNvSpPr>
            <a:spLocks noGrp="1"/>
          </p:cNvSpPr>
          <p:nvPr>
            <p:ph type="title"/>
          </p:nvPr>
        </p:nvSpPr>
        <p:spPr>
          <a:xfrm>
            <a:off x="161558" y="126868"/>
            <a:ext cx="7560926" cy="414601"/>
          </a:xfrm>
        </p:spPr>
        <p:txBody>
          <a:bodyPr/>
          <a:lstStyle/>
          <a:p>
            <a:r>
              <a:rPr lang="en-GB" sz="2094" dirty="0">
                <a:solidFill>
                  <a:schemeClr val="tx2"/>
                </a:solidFill>
              </a:rPr>
              <a:t>Debriefing – unsuccessful proposals</a:t>
            </a:r>
            <a:endParaRPr lang="en-GB" sz="1795" dirty="0">
              <a:solidFill>
                <a:schemeClr val="tx2"/>
              </a:solidFill>
            </a:endParaRPr>
          </a:p>
        </p:txBody>
      </p:sp>
      <p:sp>
        <p:nvSpPr>
          <p:cNvPr id="6" name="Rectangle 5">
            <a:extLst>
              <a:ext uri="{FF2B5EF4-FFF2-40B4-BE49-F238E27FC236}">
                <a16:creationId xmlns:a16="http://schemas.microsoft.com/office/drawing/2014/main" id="{04EA9A9E-5C01-4458-A9FC-68D82F708442}"/>
              </a:ext>
            </a:extLst>
          </p:cNvPr>
          <p:cNvSpPr/>
          <p:nvPr/>
        </p:nvSpPr>
        <p:spPr>
          <a:xfrm>
            <a:off x="371289" y="2763879"/>
            <a:ext cx="8250952" cy="200024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600" b="1" dirty="0">
                <a:solidFill>
                  <a:schemeClr val="bg1"/>
                </a:solidFill>
              </a:rPr>
              <a:t>Important</a:t>
            </a:r>
          </a:p>
          <a:p>
            <a:pPr algn="ctr"/>
            <a:r>
              <a:rPr lang="en-GB" sz="1600" u="sng" dirty="0">
                <a:solidFill>
                  <a:schemeClr val="accent6"/>
                </a:solidFill>
              </a:rPr>
              <a:t>Ask for a debriefing!</a:t>
            </a:r>
            <a:r>
              <a:rPr lang="en-GB" sz="1600" dirty="0">
                <a:solidFill>
                  <a:schemeClr val="accent6"/>
                </a:solidFill>
              </a:rPr>
              <a:t> It is the best way of learning why your proposal was not recommended and what you need to improve!</a:t>
            </a:r>
          </a:p>
          <a:p>
            <a:pPr algn="ctr"/>
            <a:endParaRPr lang="en-GB" sz="1600" b="1" dirty="0">
              <a:solidFill>
                <a:schemeClr val="bg1"/>
              </a:solidFill>
            </a:endParaRPr>
          </a:p>
          <a:p>
            <a:pPr algn="ctr"/>
            <a:r>
              <a:rPr lang="en-GB" sz="1600" b="1" dirty="0">
                <a:solidFill>
                  <a:schemeClr val="bg1"/>
                </a:solidFill>
              </a:rPr>
              <a:t>Suggestion</a:t>
            </a:r>
          </a:p>
          <a:p>
            <a:pPr algn="ctr"/>
            <a:r>
              <a:rPr lang="en-GB" sz="1600" dirty="0">
                <a:solidFill>
                  <a:schemeClr val="accent6"/>
                </a:solidFill>
              </a:rPr>
              <a:t>Even if your proposal was recommended, ask for a debriefing during the negotiation.</a:t>
            </a:r>
          </a:p>
          <a:p>
            <a:pPr algn="ctr"/>
            <a:endParaRPr lang="en-GB" sz="1600" dirty="0">
              <a:solidFill>
                <a:schemeClr val="accent6"/>
              </a:solidFill>
            </a:endParaRPr>
          </a:p>
        </p:txBody>
      </p:sp>
    </p:spTree>
    <p:extLst>
      <p:ext uri="{BB962C8B-B14F-4D97-AF65-F5344CB8AC3E}">
        <p14:creationId xmlns:p14="http://schemas.microsoft.com/office/powerpoint/2010/main" val="1337350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D195232-191F-4FE4-82EB-FE3E0F4FED55}"/>
              </a:ext>
            </a:extLst>
          </p:cNvPr>
          <p:cNvSpPr>
            <a:spLocks noGrp="1"/>
          </p:cNvSpPr>
          <p:nvPr>
            <p:ph idx="1"/>
          </p:nvPr>
        </p:nvSpPr>
        <p:spPr>
          <a:xfrm>
            <a:off x="172231" y="742613"/>
            <a:ext cx="8799538" cy="1910105"/>
          </a:xfrm>
        </p:spPr>
        <p:txBody>
          <a:bodyPr/>
          <a:lstStyle/>
          <a:p>
            <a:r>
              <a:rPr lang="en-GB" sz="1500" b="1">
                <a:solidFill>
                  <a:schemeClr val="tx2"/>
                </a:solidFill>
                <a:latin typeface="+mn-lt"/>
                <a:ea typeface="Verdana" panose="020B0604030504040204" pitchFamily="34" charset="0"/>
              </a:rPr>
              <a:t>The key goals are:</a:t>
            </a:r>
          </a:p>
          <a:p>
            <a:pPr marL="594582" lvl="1" indent="-213734">
              <a:lnSpc>
                <a:spcPct val="100000"/>
              </a:lnSpc>
              <a:buClr>
                <a:schemeClr val="tx2"/>
              </a:buClr>
              <a:buFont typeface="Arial" panose="020B0604020202020204" pitchFamily="34" charset="0"/>
              <a:buChar char="•"/>
            </a:pPr>
            <a:r>
              <a:rPr lang="en-GB" sz="1500">
                <a:solidFill>
                  <a:schemeClr val="tx2"/>
                </a:solidFill>
                <a:latin typeface="+mn-lt"/>
                <a:ea typeface="Verdana" panose="020B0604030504040204" pitchFamily="34" charset="0"/>
              </a:rPr>
              <a:t>To increase the national space competences in industry, academia and through education </a:t>
            </a:r>
          </a:p>
          <a:p>
            <a:pPr marL="594582" lvl="1" indent="-213734">
              <a:lnSpc>
                <a:spcPct val="100000"/>
              </a:lnSpc>
              <a:buClr>
                <a:schemeClr val="tx2"/>
              </a:buClr>
              <a:buFont typeface="Arial" panose="020B0604020202020204" pitchFamily="34" charset="0"/>
              <a:buChar char="•"/>
            </a:pPr>
            <a:r>
              <a:rPr lang="en-GB" sz="1500">
                <a:solidFill>
                  <a:schemeClr val="tx2"/>
                </a:solidFill>
                <a:latin typeface="+mn-lt"/>
                <a:ea typeface="Verdana" panose="020B0604030504040204" pitchFamily="34" charset="0"/>
              </a:rPr>
              <a:t>To enable ESA and the ECS to working together on concrete activities</a:t>
            </a:r>
          </a:p>
          <a:p>
            <a:pPr marL="594582" lvl="1" indent="-213734">
              <a:lnSpc>
                <a:spcPct val="100000"/>
              </a:lnSpc>
              <a:buClr>
                <a:schemeClr val="tx2"/>
              </a:buClr>
              <a:buFont typeface="Arial" panose="020B0604020202020204" pitchFamily="34" charset="0"/>
              <a:buChar char="•"/>
            </a:pPr>
            <a:r>
              <a:rPr lang="en-GB" sz="1500">
                <a:solidFill>
                  <a:schemeClr val="tx2"/>
                </a:solidFill>
                <a:latin typeface="+mn-lt"/>
                <a:ea typeface="Verdana" panose="020B0604030504040204" pitchFamily="34" charset="0"/>
              </a:rPr>
              <a:t>To associate the ECS with ESA programmes, activities and use of ECSS via dedicated  Announcements of Opportunities</a:t>
            </a:r>
          </a:p>
          <a:p>
            <a:pPr marL="594582" lvl="1" indent="-213734">
              <a:lnSpc>
                <a:spcPct val="100000"/>
              </a:lnSpc>
              <a:buClr>
                <a:schemeClr val="tx2"/>
              </a:buClr>
              <a:buFont typeface="Arial" panose="020B0604020202020204" pitchFamily="34" charset="0"/>
              <a:buChar char="•"/>
            </a:pPr>
            <a:r>
              <a:rPr lang="en-GB" sz="1500">
                <a:solidFill>
                  <a:schemeClr val="tx2"/>
                </a:solidFill>
                <a:latin typeface="+mn-lt"/>
                <a:ea typeface="Verdana" panose="020B0604030504040204" pitchFamily="34" charset="0"/>
              </a:rPr>
              <a:t>To prepare in the most efficient manner to potentially become an Associate Member</a:t>
            </a:r>
          </a:p>
          <a:p>
            <a:pPr algn="ctr"/>
            <a:r>
              <a:rPr lang="en-GB" sz="1500">
                <a:solidFill>
                  <a:schemeClr val="tx1"/>
                </a:solidFill>
                <a:latin typeface="+mn-lt"/>
                <a:ea typeface="Verdana" panose="020B0604030504040204" pitchFamily="34" charset="0"/>
              </a:rPr>
              <a:t>	</a:t>
            </a:r>
          </a:p>
          <a:p>
            <a:endParaRPr lang="en-GB" sz="1500">
              <a:solidFill>
                <a:schemeClr val="tx1"/>
              </a:solidFill>
              <a:latin typeface="+mn-lt"/>
              <a:ea typeface="Verdana" panose="020B0604030504040204" pitchFamily="34" charset="0"/>
            </a:endParaRPr>
          </a:p>
        </p:txBody>
      </p:sp>
      <p:sp>
        <p:nvSpPr>
          <p:cNvPr id="3" name="Title 2">
            <a:extLst>
              <a:ext uri="{FF2B5EF4-FFF2-40B4-BE49-F238E27FC236}">
                <a16:creationId xmlns:a16="http://schemas.microsoft.com/office/drawing/2014/main" id="{A7419DB6-344C-4D28-9D37-0384384C4DCC}"/>
              </a:ext>
            </a:extLst>
          </p:cNvPr>
          <p:cNvSpPr>
            <a:spLocks noGrp="1"/>
          </p:cNvSpPr>
          <p:nvPr>
            <p:ph type="title"/>
          </p:nvPr>
        </p:nvSpPr>
        <p:spPr>
          <a:xfrm>
            <a:off x="161559" y="112607"/>
            <a:ext cx="7560925" cy="430887"/>
          </a:xfrm>
        </p:spPr>
        <p:txBody>
          <a:bodyPr/>
          <a:lstStyle/>
          <a:p>
            <a:r>
              <a:rPr lang="en-US" sz="2200">
                <a:solidFill>
                  <a:schemeClr val="tx2"/>
                </a:solidFill>
                <a:latin typeface="+mn-lt"/>
              </a:rPr>
              <a:t>The objectives of PECS</a:t>
            </a:r>
            <a:endParaRPr lang="en-GB" sz="2200">
              <a:solidFill>
                <a:schemeClr val="tx2"/>
              </a:solidFill>
              <a:latin typeface="+mn-lt"/>
            </a:endParaRPr>
          </a:p>
        </p:txBody>
      </p:sp>
      <p:pic>
        <p:nvPicPr>
          <p:cNvPr id="4" name="Picture 3">
            <a:extLst>
              <a:ext uri="{FF2B5EF4-FFF2-40B4-BE49-F238E27FC236}">
                <a16:creationId xmlns:a16="http://schemas.microsoft.com/office/drawing/2014/main" id="{6974B5E7-19EF-497F-B8F5-95F111DB46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85240" y="733886"/>
            <a:ext cx="1686529" cy="361779"/>
          </a:xfrm>
          <a:prstGeom prst="rect">
            <a:avLst/>
          </a:prstGeom>
        </p:spPr>
      </p:pic>
      <p:sp>
        <p:nvSpPr>
          <p:cNvPr id="5" name="Content Placeholder 1">
            <a:extLst>
              <a:ext uri="{FF2B5EF4-FFF2-40B4-BE49-F238E27FC236}">
                <a16:creationId xmlns:a16="http://schemas.microsoft.com/office/drawing/2014/main" id="{CA3C6144-EE07-FBDF-4519-EE476F2AB465}"/>
              </a:ext>
            </a:extLst>
          </p:cNvPr>
          <p:cNvSpPr txBox="1">
            <a:spLocks/>
          </p:cNvSpPr>
          <p:nvPr/>
        </p:nvSpPr>
        <p:spPr bwMode="auto">
          <a:xfrm>
            <a:off x="172231" y="2459139"/>
            <a:ext cx="8799538" cy="2153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119000"/>
              </a:lnSpc>
              <a:spcBef>
                <a:spcPct val="20000"/>
              </a:spcBef>
              <a:spcAft>
                <a:spcPct val="0"/>
              </a:spcAft>
              <a:buClr>
                <a:srgbClr val="8197A6"/>
              </a:buClr>
              <a:buFont typeface="Arial" panose="020B0604020202020204" pitchFamily="34" charset="0"/>
              <a:defRPr lang="en-US" altLang="en-US" sz="1346">
                <a:solidFill>
                  <a:srgbClr val="8197A6"/>
                </a:solidFill>
                <a:latin typeface="Arial" panose="020B0604020202020204" pitchFamily="34" charset="0"/>
                <a:ea typeface="MS PGothic" pitchFamily="34" charset="-128"/>
                <a:cs typeface="Arial" panose="020B0604020202020204" pitchFamily="34" charset="0"/>
              </a:defRPr>
            </a:lvl1pPr>
            <a:lvl2pPr marL="584225" algn="l" rtl="0" eaLnBrk="0" fontAlgn="base" hangingPunct="0">
              <a:lnSpc>
                <a:spcPct val="119000"/>
              </a:lnSpc>
              <a:spcBef>
                <a:spcPct val="20000"/>
              </a:spcBef>
              <a:spcAft>
                <a:spcPct val="0"/>
              </a:spcAft>
              <a:buClr>
                <a:schemeClr val="accent1"/>
              </a:buClr>
              <a:buFont typeface="Verdana" panose="020B0604030504040204" pitchFamily="34" charset="0"/>
              <a:defRPr lang="en-US" altLang="en-US" sz="1346">
                <a:solidFill>
                  <a:srgbClr val="8197A6"/>
                </a:solidFill>
                <a:latin typeface="Arial" panose="020B0604020202020204" pitchFamily="34" charset="0"/>
                <a:ea typeface="MS PGothic" pitchFamily="34" charset="-128"/>
                <a:cs typeface="Arial" panose="020B0604020202020204" pitchFamily="34" charset="0"/>
              </a:defRPr>
            </a:lvl2pPr>
            <a:lvl3pPr marL="1015270" algn="l" rtl="0" eaLnBrk="0" fontAlgn="base" hangingPunct="0">
              <a:lnSpc>
                <a:spcPct val="119000"/>
              </a:lnSpc>
              <a:spcBef>
                <a:spcPct val="20000"/>
              </a:spcBef>
              <a:spcAft>
                <a:spcPct val="0"/>
              </a:spcAft>
              <a:buClr>
                <a:schemeClr val="accent1"/>
              </a:buClr>
              <a:buFont typeface="Verdana" panose="020B0604030504040204" pitchFamily="34" charset="0"/>
              <a:defRPr lang="en-US" altLang="en-US" sz="1346">
                <a:solidFill>
                  <a:srgbClr val="8197A6"/>
                </a:solidFill>
                <a:latin typeface="Arial" panose="020B0604020202020204" pitchFamily="34" charset="0"/>
                <a:ea typeface="MS PGothic" pitchFamily="34" charset="-128"/>
                <a:cs typeface="Arial" panose="020B0604020202020204" pitchFamily="34" charset="0"/>
              </a:defRPr>
            </a:lvl3pPr>
            <a:lvl4pPr marL="1446314" algn="l" rtl="0" eaLnBrk="0" fontAlgn="base" hangingPunct="0">
              <a:lnSpc>
                <a:spcPct val="119000"/>
              </a:lnSpc>
              <a:spcBef>
                <a:spcPct val="20000"/>
              </a:spcBef>
              <a:spcAft>
                <a:spcPct val="0"/>
              </a:spcAft>
              <a:buClr>
                <a:schemeClr val="accent1"/>
              </a:buClr>
              <a:buFont typeface="Verdana" panose="020B0604030504040204" pitchFamily="34" charset="0"/>
              <a:defRPr lang="en-US" altLang="en-US" sz="1346">
                <a:solidFill>
                  <a:srgbClr val="8197A6"/>
                </a:solidFill>
                <a:latin typeface="Arial" charset="0"/>
                <a:ea typeface="MS PGothic" pitchFamily="34" charset="-128"/>
                <a:cs typeface="Arial" charset="0"/>
              </a:defRPr>
            </a:lvl4pPr>
            <a:lvl5pPr marL="1877359" algn="l" rtl="0" eaLnBrk="0" fontAlgn="base" hangingPunct="0">
              <a:lnSpc>
                <a:spcPct val="119000"/>
              </a:lnSpc>
              <a:spcBef>
                <a:spcPct val="20000"/>
              </a:spcBef>
              <a:spcAft>
                <a:spcPct val="0"/>
              </a:spcAft>
              <a:buClr>
                <a:schemeClr val="accent1"/>
              </a:buClr>
              <a:buFont typeface="Verdana" panose="020B0604030504040204" pitchFamily="34" charset="0"/>
              <a:defRPr lang="en-GB" altLang="en-US" sz="1346">
                <a:solidFill>
                  <a:srgbClr val="8197A6"/>
                </a:solidFill>
                <a:latin typeface="Arial" charset="0"/>
                <a:ea typeface="MS PGothic" pitchFamily="34" charset="-128"/>
                <a:cs typeface="Arial" charset="0"/>
              </a:defRPr>
            </a:lvl5pPr>
            <a:lvl6pPr marL="2510748" indent="-302389" algn="l" rtl="0" fontAlgn="base">
              <a:lnSpc>
                <a:spcPct val="119000"/>
              </a:lnSpc>
              <a:spcBef>
                <a:spcPct val="20000"/>
              </a:spcBef>
              <a:spcAft>
                <a:spcPct val="0"/>
              </a:spcAft>
              <a:buClr>
                <a:schemeClr val="accent1"/>
              </a:buClr>
              <a:buFont typeface="Verdana" pitchFamily="34" charset="0"/>
              <a:buChar char="–"/>
              <a:defRPr sz="1154">
                <a:solidFill>
                  <a:schemeClr val="bg2"/>
                </a:solidFill>
                <a:latin typeface="+mn-lt"/>
              </a:defRPr>
            </a:lvl6pPr>
            <a:lvl7pPr marL="2840627" indent="-302389" algn="l" rtl="0" fontAlgn="base">
              <a:lnSpc>
                <a:spcPct val="119000"/>
              </a:lnSpc>
              <a:spcBef>
                <a:spcPct val="20000"/>
              </a:spcBef>
              <a:spcAft>
                <a:spcPct val="0"/>
              </a:spcAft>
              <a:buClr>
                <a:schemeClr val="accent1"/>
              </a:buClr>
              <a:buFont typeface="Verdana" pitchFamily="34" charset="0"/>
              <a:buChar char="–"/>
              <a:defRPr sz="1154">
                <a:solidFill>
                  <a:schemeClr val="bg2"/>
                </a:solidFill>
                <a:latin typeface="+mn-lt"/>
              </a:defRPr>
            </a:lvl7pPr>
            <a:lvl8pPr marL="3170506" indent="-302389" algn="l" rtl="0" fontAlgn="base">
              <a:lnSpc>
                <a:spcPct val="119000"/>
              </a:lnSpc>
              <a:spcBef>
                <a:spcPct val="20000"/>
              </a:spcBef>
              <a:spcAft>
                <a:spcPct val="0"/>
              </a:spcAft>
              <a:buClr>
                <a:schemeClr val="accent1"/>
              </a:buClr>
              <a:buFont typeface="Verdana" pitchFamily="34" charset="0"/>
              <a:buChar char="–"/>
              <a:defRPr sz="1154">
                <a:solidFill>
                  <a:schemeClr val="bg2"/>
                </a:solidFill>
                <a:latin typeface="+mn-lt"/>
              </a:defRPr>
            </a:lvl8pPr>
            <a:lvl9pPr marL="3500386" indent="-302389" algn="l" rtl="0" fontAlgn="base">
              <a:lnSpc>
                <a:spcPct val="119000"/>
              </a:lnSpc>
              <a:spcBef>
                <a:spcPct val="20000"/>
              </a:spcBef>
              <a:spcAft>
                <a:spcPct val="0"/>
              </a:spcAft>
              <a:buClr>
                <a:schemeClr val="accent1"/>
              </a:buClr>
              <a:buFont typeface="Verdana" pitchFamily="34" charset="0"/>
              <a:buChar char="–"/>
              <a:defRPr sz="1154">
                <a:solidFill>
                  <a:schemeClr val="bg2"/>
                </a:solidFill>
                <a:latin typeface="+mn-lt"/>
              </a:defRPr>
            </a:lvl9pPr>
          </a:lstStyle>
          <a:p>
            <a:r>
              <a:rPr lang="en-GB" sz="1500" b="1" kern="0">
                <a:solidFill>
                  <a:schemeClr val="tx2"/>
                </a:solidFill>
                <a:latin typeface="+mn-lt"/>
                <a:ea typeface="Verdana" panose="020B0604030504040204" pitchFamily="34" charset="0"/>
              </a:rPr>
              <a:t>What this means:</a:t>
            </a:r>
          </a:p>
          <a:p>
            <a:pPr marL="594582" lvl="1" indent="-213734">
              <a:lnSpc>
                <a:spcPct val="100000"/>
              </a:lnSpc>
              <a:buClr>
                <a:schemeClr val="tx2"/>
              </a:buClr>
              <a:buFont typeface="Arial" panose="020B0604020202020204" pitchFamily="34" charset="0"/>
              <a:buChar char="•"/>
            </a:pPr>
            <a:r>
              <a:rPr lang="en-GB" sz="1500" kern="0">
                <a:solidFill>
                  <a:schemeClr val="tx2"/>
                </a:solidFill>
                <a:latin typeface="+mn-lt"/>
                <a:ea typeface="Verdana" panose="020B0604030504040204" pitchFamily="34" charset="0"/>
              </a:rPr>
              <a:t>Raise awareness and improve space related education</a:t>
            </a:r>
          </a:p>
          <a:p>
            <a:pPr marL="594582" lvl="1" indent="-213734">
              <a:lnSpc>
                <a:spcPct val="100000"/>
              </a:lnSpc>
              <a:buClr>
                <a:schemeClr val="tx2"/>
              </a:buClr>
              <a:buFont typeface="Arial" panose="020B0604020202020204" pitchFamily="34" charset="0"/>
              <a:buChar char="•"/>
            </a:pPr>
            <a:r>
              <a:rPr lang="en-GB" sz="1500" kern="0">
                <a:solidFill>
                  <a:schemeClr val="tx2"/>
                </a:solidFill>
                <a:latin typeface="+mn-lt"/>
                <a:ea typeface="Verdana" panose="020B0604030504040204" pitchFamily="34" charset="0"/>
              </a:rPr>
              <a:t>Spin out academic research to industry</a:t>
            </a:r>
          </a:p>
          <a:p>
            <a:pPr marL="594582" lvl="1" indent="-213734">
              <a:lnSpc>
                <a:spcPct val="100000"/>
              </a:lnSpc>
              <a:buClr>
                <a:schemeClr val="tx2"/>
              </a:buClr>
              <a:buFont typeface="Arial" panose="020B0604020202020204" pitchFamily="34" charset="0"/>
              <a:buChar char="•"/>
            </a:pPr>
            <a:r>
              <a:rPr lang="en-GB" sz="1500" kern="0">
                <a:solidFill>
                  <a:schemeClr val="tx2"/>
                </a:solidFill>
                <a:latin typeface="+mn-lt"/>
                <a:ea typeface="Verdana" panose="020B0604030504040204" pitchFamily="34" charset="0"/>
              </a:rPr>
              <a:t>Improve the knowledge, skills and experience in space (‘build the company CV’)</a:t>
            </a:r>
          </a:p>
          <a:p>
            <a:pPr marL="594582" lvl="1" indent="-213734">
              <a:lnSpc>
                <a:spcPct val="100000"/>
              </a:lnSpc>
              <a:buClr>
                <a:schemeClr val="tx2"/>
              </a:buClr>
              <a:buFont typeface="Arial" panose="020B0604020202020204" pitchFamily="34" charset="0"/>
              <a:buChar char="•"/>
            </a:pPr>
            <a:r>
              <a:rPr lang="en-GB" sz="1500" kern="0">
                <a:solidFill>
                  <a:schemeClr val="tx2"/>
                </a:solidFill>
                <a:latin typeface="+mn-lt"/>
                <a:ea typeface="Verdana" panose="020B0604030504040204" pitchFamily="34" charset="0"/>
              </a:rPr>
              <a:t>Develop products and services that can be sold on a recurring basis (build ‘sustainable’ business)</a:t>
            </a:r>
          </a:p>
          <a:p>
            <a:pPr marL="594582" lvl="1" indent="-213734">
              <a:lnSpc>
                <a:spcPct val="100000"/>
              </a:lnSpc>
              <a:buClr>
                <a:schemeClr val="tx2"/>
              </a:buClr>
              <a:buFont typeface="Arial" panose="020B0604020202020204" pitchFamily="34" charset="0"/>
              <a:buChar char="•"/>
            </a:pPr>
            <a:r>
              <a:rPr lang="en-GB" sz="1500" kern="0">
                <a:solidFill>
                  <a:schemeClr val="tx2"/>
                </a:solidFill>
                <a:latin typeface="+mn-lt"/>
                <a:ea typeface="Verdana" panose="020B0604030504040204" pitchFamily="34" charset="0"/>
              </a:rPr>
              <a:t>Build international cooperations, connections and supply chains</a:t>
            </a:r>
          </a:p>
          <a:p>
            <a:pPr algn="ctr"/>
            <a:r>
              <a:rPr lang="en-GB" sz="1500" kern="0">
                <a:solidFill>
                  <a:schemeClr val="tx1"/>
                </a:solidFill>
                <a:latin typeface="+mn-lt"/>
                <a:ea typeface="Verdana" panose="020B0604030504040204" pitchFamily="34" charset="0"/>
              </a:rPr>
              <a:t>	</a:t>
            </a:r>
          </a:p>
          <a:p>
            <a:endParaRPr lang="en-GB" sz="1500" kern="0">
              <a:solidFill>
                <a:schemeClr val="tx1"/>
              </a:solidFill>
              <a:latin typeface="+mn-lt"/>
              <a:ea typeface="Verdana" panose="020B0604030504040204" pitchFamily="34" charset="0"/>
            </a:endParaRPr>
          </a:p>
        </p:txBody>
      </p:sp>
      <p:sp>
        <p:nvSpPr>
          <p:cNvPr id="6" name="TextBox 5">
            <a:extLst>
              <a:ext uri="{FF2B5EF4-FFF2-40B4-BE49-F238E27FC236}">
                <a16:creationId xmlns:a16="http://schemas.microsoft.com/office/drawing/2014/main" id="{19FD9766-C8A6-37CD-D839-82B8CDE88D93}"/>
              </a:ext>
            </a:extLst>
          </p:cNvPr>
          <p:cNvSpPr txBox="1"/>
          <p:nvPr/>
        </p:nvSpPr>
        <p:spPr>
          <a:xfrm>
            <a:off x="494425" y="4548113"/>
            <a:ext cx="8261131" cy="276999"/>
          </a:xfrm>
          <a:prstGeom prst="rect">
            <a:avLst/>
          </a:prstGeom>
          <a:noFill/>
        </p:spPr>
        <p:txBody>
          <a:bodyPr wrap="square" rtlCol="0">
            <a:spAutoFit/>
          </a:bodyPr>
          <a:lstStyle/>
          <a:p>
            <a:pPr algn="l"/>
            <a:r>
              <a:rPr lang="en-GB" sz="1200" dirty="0">
                <a:solidFill>
                  <a:srgbClr val="8197A6"/>
                </a:solidFill>
                <a:latin typeface="Arial" panose="020B0604020202020204" pitchFamily="34" charset="0"/>
                <a:ea typeface="MS PGothic" pitchFamily="34" charset="-128"/>
                <a:cs typeface="Arial" panose="020B0604020202020204" pitchFamily="34" charset="0"/>
              </a:rPr>
              <a:t>Note: PECS does this via contracts that fund mainly manpower/IPR development – it does not fund infrastructure</a:t>
            </a:r>
          </a:p>
        </p:txBody>
      </p:sp>
    </p:spTree>
    <p:extLst>
      <p:ext uri="{BB962C8B-B14F-4D97-AF65-F5344CB8AC3E}">
        <p14:creationId xmlns:p14="http://schemas.microsoft.com/office/powerpoint/2010/main" val="31905244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FED723D6-5716-478E-9332-2BD204E09DCA}"/>
              </a:ext>
            </a:extLst>
          </p:cNvPr>
          <p:cNvSpPr txBox="1">
            <a:spLocks/>
          </p:cNvSpPr>
          <p:nvPr/>
        </p:nvSpPr>
        <p:spPr bwMode="auto">
          <a:xfrm>
            <a:off x="596116" y="1827651"/>
            <a:ext cx="7080997" cy="1159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68393" tIns="34196" rIns="68393" bIns="34196" numCol="1" anchor="t" anchorCtr="0" compatLnSpc="1">
            <a:prstTxWarp prst="textNoShape">
              <a:avLst/>
            </a:prstTxWarp>
          </a:bodyPr>
          <a:lstStyle>
            <a:lvl1pPr marL="0" indent="0" algn="l" rtl="0" eaLnBrk="1" fontAlgn="base" hangingPunct="1">
              <a:lnSpc>
                <a:spcPct val="119000"/>
              </a:lnSpc>
              <a:spcBef>
                <a:spcPct val="20000"/>
              </a:spcBef>
              <a:spcAft>
                <a:spcPct val="0"/>
              </a:spcAft>
              <a:buClr>
                <a:srgbClr val="8197A6"/>
              </a:buClr>
              <a:buFont typeface="Arial" panose="020B0604020202020204" pitchFamily="34" charset="0"/>
              <a:buNone/>
              <a:defRPr lang="en-GB" sz="1800">
                <a:solidFill>
                  <a:srgbClr val="8197A6"/>
                </a:solidFill>
                <a:latin typeface="Arial" panose="020B0604020202020204" pitchFamily="34" charset="0"/>
                <a:ea typeface="+mn-ea"/>
                <a:cs typeface="Arial" panose="020B0604020202020204" pitchFamily="34" charset="0"/>
              </a:defRPr>
            </a:lvl1pPr>
            <a:lvl2pPr marL="781326" indent="0" algn="l" rtl="0" eaLnBrk="1" fontAlgn="base" hangingPunct="1">
              <a:lnSpc>
                <a:spcPct val="119000"/>
              </a:lnSpc>
              <a:spcBef>
                <a:spcPct val="20000"/>
              </a:spcBef>
              <a:spcAft>
                <a:spcPct val="0"/>
              </a:spcAft>
              <a:buClr>
                <a:schemeClr val="accent1"/>
              </a:buClr>
              <a:buFont typeface="Verdana" pitchFamily="34" charset="0"/>
              <a:buNone/>
              <a:defRPr lang="en-GB" sz="1800">
                <a:solidFill>
                  <a:srgbClr val="8197A6"/>
                </a:solidFill>
                <a:latin typeface="Arial" panose="020B0604020202020204" pitchFamily="34" charset="0"/>
                <a:ea typeface="+mn-ea"/>
                <a:cs typeface="Arial" panose="020B0604020202020204" pitchFamily="34" charset="0"/>
              </a:defRPr>
            </a:lvl2pPr>
            <a:lvl3pPr marL="1357771" indent="0" algn="l" rtl="0" eaLnBrk="1" fontAlgn="base" hangingPunct="1">
              <a:lnSpc>
                <a:spcPct val="119000"/>
              </a:lnSpc>
              <a:spcBef>
                <a:spcPct val="20000"/>
              </a:spcBef>
              <a:spcAft>
                <a:spcPct val="0"/>
              </a:spcAft>
              <a:buClr>
                <a:schemeClr val="accent1"/>
              </a:buClr>
              <a:buFont typeface="Verdana" pitchFamily="34" charset="0"/>
              <a:buNone/>
              <a:defRPr lang="en-GB" sz="1800">
                <a:solidFill>
                  <a:srgbClr val="8197A6"/>
                </a:solidFill>
                <a:latin typeface="Arial" panose="020B0604020202020204" pitchFamily="34" charset="0"/>
                <a:ea typeface="+mn-ea"/>
                <a:cs typeface="Arial" panose="020B0604020202020204" pitchFamily="34" charset="0"/>
              </a:defRPr>
            </a:lvl3pPr>
            <a:lvl4pPr marL="1934216" indent="0" algn="l" rtl="0" eaLnBrk="1" fontAlgn="base" hangingPunct="1">
              <a:lnSpc>
                <a:spcPct val="119000"/>
              </a:lnSpc>
              <a:spcBef>
                <a:spcPct val="20000"/>
              </a:spcBef>
              <a:spcAft>
                <a:spcPct val="0"/>
              </a:spcAft>
              <a:buClr>
                <a:schemeClr val="accent1"/>
              </a:buClr>
              <a:buFont typeface="Verdana" pitchFamily="34" charset="0"/>
              <a:buNone/>
              <a:defRPr lang="en-GB" sz="1800">
                <a:solidFill>
                  <a:srgbClr val="8197A6"/>
                </a:solidFill>
                <a:latin typeface="Arial" panose="020B0604020202020204" pitchFamily="34" charset="0"/>
                <a:ea typeface="+mn-ea"/>
                <a:cs typeface="Arial" panose="020B0604020202020204" pitchFamily="34" charset="0"/>
              </a:defRPr>
            </a:lvl4pPr>
            <a:lvl5pPr marL="2510661" indent="0" algn="l" rtl="0" eaLnBrk="1" fontAlgn="base" hangingPunct="1">
              <a:lnSpc>
                <a:spcPct val="119000"/>
              </a:lnSpc>
              <a:spcBef>
                <a:spcPct val="20000"/>
              </a:spcBef>
              <a:spcAft>
                <a:spcPct val="0"/>
              </a:spcAft>
              <a:buClr>
                <a:schemeClr val="accent1"/>
              </a:buClr>
              <a:buFont typeface="Verdana" pitchFamily="34" charset="0"/>
              <a:buNone/>
              <a:defRPr lang="en-GB" sz="1800">
                <a:solidFill>
                  <a:srgbClr val="8197A6"/>
                </a:solidFill>
                <a:latin typeface="Arial" panose="020B0604020202020204" pitchFamily="34" charset="0"/>
                <a:ea typeface="+mn-ea"/>
                <a:cs typeface="Arial" panose="020B0604020202020204" pitchFamily="34" charset="0"/>
              </a:defRPr>
            </a:lvl5pPr>
            <a:lvl6pPr marL="3356615" indent="-404264" algn="l" rtl="0" eaLnBrk="1" fontAlgn="base" hangingPunct="1">
              <a:lnSpc>
                <a:spcPct val="119000"/>
              </a:lnSpc>
              <a:spcBef>
                <a:spcPct val="20000"/>
              </a:spcBef>
              <a:spcAft>
                <a:spcPct val="0"/>
              </a:spcAft>
              <a:buClr>
                <a:schemeClr val="accent1"/>
              </a:buClr>
              <a:buFont typeface="Verdana" pitchFamily="34" charset="0"/>
              <a:buChar char="–"/>
              <a:defRPr sz="1543">
                <a:solidFill>
                  <a:schemeClr val="bg2"/>
                </a:solidFill>
                <a:latin typeface="+mn-lt"/>
              </a:defRPr>
            </a:lvl6pPr>
            <a:lvl7pPr marL="3797630" indent="-404264" algn="l" rtl="0" eaLnBrk="1" fontAlgn="base" hangingPunct="1">
              <a:lnSpc>
                <a:spcPct val="119000"/>
              </a:lnSpc>
              <a:spcBef>
                <a:spcPct val="20000"/>
              </a:spcBef>
              <a:spcAft>
                <a:spcPct val="0"/>
              </a:spcAft>
              <a:buClr>
                <a:schemeClr val="accent1"/>
              </a:buClr>
              <a:buFont typeface="Verdana" pitchFamily="34" charset="0"/>
              <a:buChar char="–"/>
              <a:defRPr sz="1543">
                <a:solidFill>
                  <a:schemeClr val="bg2"/>
                </a:solidFill>
                <a:latin typeface="+mn-lt"/>
              </a:defRPr>
            </a:lvl7pPr>
            <a:lvl8pPr marL="4238645" indent="-404264" algn="l" rtl="0" eaLnBrk="1" fontAlgn="base" hangingPunct="1">
              <a:lnSpc>
                <a:spcPct val="119000"/>
              </a:lnSpc>
              <a:spcBef>
                <a:spcPct val="20000"/>
              </a:spcBef>
              <a:spcAft>
                <a:spcPct val="0"/>
              </a:spcAft>
              <a:buClr>
                <a:schemeClr val="accent1"/>
              </a:buClr>
              <a:buFont typeface="Verdana" pitchFamily="34" charset="0"/>
              <a:buChar char="–"/>
              <a:defRPr sz="1543">
                <a:solidFill>
                  <a:schemeClr val="bg2"/>
                </a:solidFill>
                <a:latin typeface="+mn-lt"/>
              </a:defRPr>
            </a:lvl8pPr>
            <a:lvl9pPr marL="4679660" indent="-404264" algn="l" rtl="0" eaLnBrk="1" fontAlgn="base" hangingPunct="1">
              <a:lnSpc>
                <a:spcPct val="119000"/>
              </a:lnSpc>
              <a:spcBef>
                <a:spcPct val="20000"/>
              </a:spcBef>
              <a:spcAft>
                <a:spcPct val="0"/>
              </a:spcAft>
              <a:buClr>
                <a:schemeClr val="accent1"/>
              </a:buClr>
              <a:buFont typeface="Verdana" pitchFamily="34" charset="0"/>
              <a:buChar char="–"/>
              <a:defRPr sz="1543">
                <a:solidFill>
                  <a:schemeClr val="bg2"/>
                </a:solidFill>
                <a:latin typeface="+mn-lt"/>
              </a:defRPr>
            </a:lvl9pPr>
          </a:lstStyle>
          <a:p>
            <a:r>
              <a:rPr lang="it-IT" sz="2394" b="1">
                <a:solidFill>
                  <a:schemeClr val="bg1"/>
                </a:solidFill>
              </a:rPr>
              <a:t>Sources of help</a:t>
            </a:r>
          </a:p>
        </p:txBody>
      </p:sp>
    </p:spTree>
    <p:extLst>
      <p:ext uri="{BB962C8B-B14F-4D97-AF65-F5344CB8AC3E}">
        <p14:creationId xmlns:p14="http://schemas.microsoft.com/office/powerpoint/2010/main" val="28491661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0C9C5F7-139C-EBE1-9309-5FBFC40DFE75}"/>
              </a:ext>
            </a:extLst>
          </p:cNvPr>
          <p:cNvSpPr txBox="1">
            <a:spLocks/>
          </p:cNvSpPr>
          <p:nvPr/>
        </p:nvSpPr>
        <p:spPr bwMode="auto">
          <a:xfrm>
            <a:off x="202208" y="932534"/>
            <a:ext cx="884105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lgn="l" rtl="0" eaLnBrk="0" fontAlgn="base" hangingPunct="0">
              <a:spcBef>
                <a:spcPct val="0"/>
              </a:spcBef>
              <a:spcAft>
                <a:spcPct val="0"/>
              </a:spcAft>
              <a:defRPr lang="en-GB" sz="2244" b="1">
                <a:solidFill>
                  <a:srgbClr val="003249"/>
                </a:solidFill>
                <a:latin typeface="Arial" panose="020B0604020202020204" pitchFamily="34" charset="0"/>
                <a:ea typeface="+mj-ea"/>
                <a:cs typeface="Arial" panose="020B0604020202020204" pitchFamily="34" charset="0"/>
              </a:defRPr>
            </a:lvl1pPr>
            <a:lvl2pPr algn="just" rtl="0" eaLnBrk="0" fontAlgn="base" hangingPunct="0">
              <a:spcBef>
                <a:spcPct val="0"/>
              </a:spcBef>
              <a:spcAft>
                <a:spcPct val="0"/>
              </a:spcAft>
              <a:defRPr sz="2244" b="1">
                <a:solidFill>
                  <a:srgbClr val="003249"/>
                </a:solidFill>
                <a:latin typeface="Arial" panose="020B0604020202020204" pitchFamily="34" charset="0"/>
                <a:cs typeface="Arial" panose="020B0604020202020204" pitchFamily="34" charset="0"/>
              </a:defRPr>
            </a:lvl2pPr>
            <a:lvl3pPr algn="just" rtl="0" eaLnBrk="0" fontAlgn="base" hangingPunct="0">
              <a:spcBef>
                <a:spcPct val="0"/>
              </a:spcBef>
              <a:spcAft>
                <a:spcPct val="0"/>
              </a:spcAft>
              <a:defRPr sz="2244" b="1">
                <a:solidFill>
                  <a:srgbClr val="003249"/>
                </a:solidFill>
                <a:latin typeface="Arial" panose="020B0604020202020204" pitchFamily="34" charset="0"/>
                <a:cs typeface="Arial" panose="020B0604020202020204" pitchFamily="34" charset="0"/>
              </a:defRPr>
            </a:lvl3pPr>
            <a:lvl4pPr algn="just" rtl="0" eaLnBrk="0" fontAlgn="base" hangingPunct="0">
              <a:spcBef>
                <a:spcPct val="0"/>
              </a:spcBef>
              <a:spcAft>
                <a:spcPct val="0"/>
              </a:spcAft>
              <a:defRPr sz="2244" b="1">
                <a:solidFill>
                  <a:srgbClr val="003249"/>
                </a:solidFill>
                <a:latin typeface="Arial" panose="020B0604020202020204" pitchFamily="34" charset="0"/>
                <a:cs typeface="Arial" panose="020B0604020202020204" pitchFamily="34" charset="0"/>
              </a:defRPr>
            </a:lvl4pPr>
            <a:lvl5pPr algn="just" rtl="0" eaLnBrk="0" fontAlgn="base" hangingPunct="0">
              <a:spcBef>
                <a:spcPct val="0"/>
              </a:spcBef>
              <a:spcAft>
                <a:spcPct val="0"/>
              </a:spcAft>
              <a:defRPr sz="2244" b="1">
                <a:solidFill>
                  <a:srgbClr val="003249"/>
                </a:solidFill>
                <a:latin typeface="Arial" panose="020B0604020202020204" pitchFamily="34" charset="0"/>
                <a:cs typeface="Arial" panose="020B0604020202020204" pitchFamily="34" charset="0"/>
              </a:defRPr>
            </a:lvl5pPr>
            <a:lvl6pPr marL="329879" algn="l" rtl="0" fontAlgn="base">
              <a:spcBef>
                <a:spcPct val="0"/>
              </a:spcBef>
              <a:spcAft>
                <a:spcPct val="0"/>
              </a:spcAft>
              <a:defRPr sz="1587" b="1">
                <a:solidFill>
                  <a:schemeClr val="bg1"/>
                </a:solidFill>
                <a:latin typeface="Verdana" pitchFamily="34" charset="0"/>
              </a:defRPr>
            </a:lvl6pPr>
            <a:lvl7pPr marL="659758" algn="l" rtl="0" fontAlgn="base">
              <a:spcBef>
                <a:spcPct val="0"/>
              </a:spcBef>
              <a:spcAft>
                <a:spcPct val="0"/>
              </a:spcAft>
              <a:defRPr sz="1587" b="1">
                <a:solidFill>
                  <a:schemeClr val="bg1"/>
                </a:solidFill>
                <a:latin typeface="Verdana" pitchFamily="34" charset="0"/>
              </a:defRPr>
            </a:lvl7pPr>
            <a:lvl8pPr marL="989638" algn="l" rtl="0" fontAlgn="base">
              <a:spcBef>
                <a:spcPct val="0"/>
              </a:spcBef>
              <a:spcAft>
                <a:spcPct val="0"/>
              </a:spcAft>
              <a:defRPr sz="1587" b="1">
                <a:solidFill>
                  <a:schemeClr val="bg1"/>
                </a:solidFill>
                <a:latin typeface="Verdana" pitchFamily="34" charset="0"/>
              </a:defRPr>
            </a:lvl8pPr>
            <a:lvl9pPr marL="1319517" algn="l" rtl="0" fontAlgn="base">
              <a:spcBef>
                <a:spcPct val="0"/>
              </a:spcBef>
              <a:spcAft>
                <a:spcPct val="0"/>
              </a:spcAft>
              <a:defRPr sz="1587" b="1">
                <a:solidFill>
                  <a:schemeClr val="bg1"/>
                </a:solidFill>
                <a:latin typeface="Verdana" pitchFamily="34" charset="0"/>
              </a:defRPr>
            </a:lvl9pPr>
          </a:lstStyle>
          <a:p>
            <a:r>
              <a:rPr lang="en-GB" sz="1600" kern="0" dirty="0">
                <a:solidFill>
                  <a:schemeClr val="tx2"/>
                </a:solidFill>
                <a:ea typeface="MS PGothic" pitchFamily="34" charset="-128"/>
                <a:cs typeface="MS PGothic" charset="0"/>
              </a:rPr>
              <a:t>These other sources of information and help will be made available to you:</a:t>
            </a:r>
            <a:endParaRPr lang="en-GB" sz="1600" i="1" kern="0" dirty="0">
              <a:solidFill>
                <a:schemeClr val="tx2"/>
              </a:solidFill>
              <a:ea typeface="MS PGothic" pitchFamily="34" charset="-128"/>
              <a:cs typeface="MS PGothic" charset="0"/>
            </a:endParaRPr>
          </a:p>
        </p:txBody>
      </p:sp>
      <p:sp>
        <p:nvSpPr>
          <p:cNvPr id="5" name="TextBox 4">
            <a:extLst>
              <a:ext uri="{FF2B5EF4-FFF2-40B4-BE49-F238E27FC236}">
                <a16:creationId xmlns:a16="http://schemas.microsoft.com/office/drawing/2014/main" id="{60379C4A-4C55-C78F-5A81-5DEBEAF467B0}"/>
              </a:ext>
            </a:extLst>
          </p:cNvPr>
          <p:cNvSpPr txBox="1"/>
          <p:nvPr/>
        </p:nvSpPr>
        <p:spPr>
          <a:xfrm>
            <a:off x="202207" y="1528241"/>
            <a:ext cx="8216865" cy="2769989"/>
          </a:xfrm>
          <a:prstGeom prst="rect">
            <a:avLst/>
          </a:prstGeom>
          <a:noFill/>
        </p:spPr>
        <p:txBody>
          <a:bodyPr wrap="none" rtlCol="0">
            <a:spAutoFit/>
          </a:bodyPr>
          <a:lstStyle/>
          <a:p>
            <a:pPr marL="342900" indent="-342900">
              <a:buFont typeface="Arial" panose="020B0604020202020204" pitchFamily="34" charset="0"/>
              <a:buChar char="•"/>
            </a:pPr>
            <a:r>
              <a:rPr lang="en-GB" dirty="0">
                <a:solidFill>
                  <a:schemeClr val="tx2"/>
                </a:solidFill>
                <a:latin typeface="+mn-lt"/>
                <a:ea typeface="MS PGothic" pitchFamily="34" charset="-128"/>
                <a:cs typeface="MS PGothic" charset="0"/>
              </a:rPr>
              <a:t>PECS 9</a:t>
            </a:r>
            <a:r>
              <a:rPr lang="en-GB" baseline="30000" dirty="0">
                <a:solidFill>
                  <a:schemeClr val="tx2"/>
                </a:solidFill>
                <a:latin typeface="+mn-lt"/>
                <a:ea typeface="MS PGothic" pitchFamily="34" charset="-128"/>
                <a:cs typeface="MS PGothic" charset="0"/>
              </a:rPr>
              <a:t>th</a:t>
            </a:r>
            <a:r>
              <a:rPr lang="en-GB" dirty="0">
                <a:solidFill>
                  <a:schemeClr val="tx2"/>
                </a:solidFill>
                <a:latin typeface="+mn-lt"/>
                <a:ea typeface="MS PGothic" pitchFamily="34" charset="-128"/>
                <a:cs typeface="MS PGothic" charset="0"/>
              </a:rPr>
              <a:t> Call Presentation</a:t>
            </a:r>
          </a:p>
          <a:p>
            <a:r>
              <a:rPr lang="en-GB" sz="1600" b="1" dirty="0">
                <a:solidFill>
                  <a:srgbClr val="C00000"/>
                </a:solidFill>
                <a:latin typeface="+mn-lt"/>
                <a:cs typeface="Verdana"/>
              </a:rPr>
              <a:t>CY9_Briefing_Presentation.pdf</a:t>
            </a:r>
          </a:p>
          <a:p>
            <a:pPr marL="342900" indent="-342900">
              <a:buAutoNum type="arabicPeriod"/>
            </a:pPr>
            <a:endParaRPr lang="en-GB" i="1" dirty="0">
              <a:latin typeface="+mn-lt"/>
            </a:endParaRPr>
          </a:p>
          <a:p>
            <a:pPr marL="342900" indent="-342900">
              <a:buFont typeface="Arial" panose="020B0604020202020204" pitchFamily="34" charset="0"/>
              <a:buChar char="•"/>
            </a:pPr>
            <a:r>
              <a:rPr lang="en-GB" dirty="0">
                <a:solidFill>
                  <a:schemeClr val="tx2"/>
                </a:solidFill>
                <a:latin typeface="+mn-lt"/>
                <a:ea typeface="MS PGothic" pitchFamily="34" charset="-128"/>
                <a:cs typeface="MS PGothic" charset="0"/>
              </a:rPr>
              <a:t>Example Proposal (</a:t>
            </a:r>
            <a:r>
              <a:rPr lang="en-GB" i="1" dirty="0">
                <a:solidFill>
                  <a:srgbClr val="C00000"/>
                </a:solidFill>
                <a:latin typeface="+mn-lt"/>
              </a:rPr>
              <a:t>NB! DO NOT COPY THE TEMPLATE OR CONTENTS</a:t>
            </a:r>
            <a:r>
              <a:rPr lang="en-GB" i="1" dirty="0">
                <a:solidFill>
                  <a:schemeClr val="tx2"/>
                </a:solidFill>
                <a:latin typeface="+mn-lt"/>
              </a:rPr>
              <a:t>)</a:t>
            </a:r>
            <a:endParaRPr lang="en-GB" dirty="0">
              <a:solidFill>
                <a:schemeClr val="tx2"/>
              </a:solidFill>
              <a:latin typeface="+mn-lt"/>
              <a:ea typeface="MS PGothic" pitchFamily="34" charset="-128"/>
              <a:cs typeface="MS PGothic" charset="0"/>
            </a:endParaRPr>
          </a:p>
          <a:p>
            <a:r>
              <a:rPr lang="en-GB" sz="1600" b="1" dirty="0" err="1">
                <a:solidFill>
                  <a:srgbClr val="C00000"/>
                </a:solidFill>
                <a:latin typeface="+mn-lt"/>
                <a:cs typeface="Verdana"/>
              </a:rPr>
              <a:t>PECS_Example_Proposal.pdf</a:t>
            </a:r>
            <a:r>
              <a:rPr lang="en-GB" sz="1600" b="1" dirty="0">
                <a:solidFill>
                  <a:srgbClr val="C00000"/>
                </a:solidFill>
                <a:latin typeface="+mn-lt"/>
                <a:cs typeface="Verdana"/>
              </a:rPr>
              <a:t> </a:t>
            </a:r>
            <a:endParaRPr lang="en-GB" sz="1600" dirty="0">
              <a:solidFill>
                <a:schemeClr val="tx2"/>
              </a:solidFill>
              <a:latin typeface="+mn-lt"/>
              <a:cs typeface="Verdana"/>
            </a:endParaRPr>
          </a:p>
          <a:p>
            <a:pPr marL="342900" indent="-342900">
              <a:buAutoNum type="arabicPeriod"/>
            </a:pPr>
            <a:endParaRPr lang="en-GB" dirty="0">
              <a:latin typeface="+mn-lt"/>
            </a:endParaRPr>
          </a:p>
          <a:p>
            <a:pPr marL="342900" indent="-342900">
              <a:buFont typeface="Arial" panose="020B0604020202020204" pitchFamily="34" charset="0"/>
              <a:buChar char="•"/>
            </a:pPr>
            <a:r>
              <a:rPr lang="en-GB" dirty="0">
                <a:solidFill>
                  <a:schemeClr val="tx2"/>
                </a:solidFill>
                <a:latin typeface="+mn-lt"/>
                <a:ea typeface="MS PGothic" pitchFamily="34" charset="-128"/>
                <a:cs typeface="MS PGothic" charset="0"/>
              </a:rPr>
              <a:t>Basics of ESA Procurement Handbook - (</a:t>
            </a:r>
            <a:r>
              <a:rPr lang="en-GB" i="1" dirty="0">
                <a:solidFill>
                  <a:schemeClr val="tx2"/>
                </a:solidFill>
                <a:latin typeface="+mn-lt"/>
                <a:ea typeface="MS PGothic" pitchFamily="34" charset="-128"/>
                <a:cs typeface="MS PGothic" charset="0"/>
              </a:rPr>
              <a:t>How to use ESA IT systems</a:t>
            </a:r>
            <a:r>
              <a:rPr lang="en-GB" dirty="0">
                <a:solidFill>
                  <a:schemeClr val="tx2"/>
                </a:solidFill>
                <a:latin typeface="+mn-lt"/>
                <a:ea typeface="MS PGothic" pitchFamily="34" charset="-128"/>
                <a:cs typeface="MS PGothic" charset="0"/>
              </a:rPr>
              <a:t>)</a:t>
            </a:r>
          </a:p>
          <a:p>
            <a:pPr marL="342900" indent="-342900">
              <a:buAutoNum type="arabicPeriod"/>
            </a:pPr>
            <a:endParaRPr lang="en-GB" dirty="0">
              <a:solidFill>
                <a:schemeClr val="tx2"/>
              </a:solidFill>
              <a:latin typeface="+mn-lt"/>
            </a:endParaRPr>
          </a:p>
          <a:p>
            <a:pPr marL="285750" indent="-285750">
              <a:buFont typeface="Arial" panose="020B0604020202020204" pitchFamily="34" charset="0"/>
              <a:buChar char="•"/>
            </a:pPr>
            <a:r>
              <a:rPr lang="en-GB" dirty="0">
                <a:solidFill>
                  <a:schemeClr val="tx2"/>
                </a:solidFill>
                <a:latin typeface="+mn-lt"/>
                <a:ea typeface="MS PGothic" pitchFamily="34" charset="-128"/>
                <a:cs typeface="MS PGothic" charset="0"/>
              </a:rPr>
              <a:t>Proposal Submission Checklist - (</a:t>
            </a:r>
            <a:r>
              <a:rPr lang="en-GB" i="1" dirty="0">
                <a:solidFill>
                  <a:schemeClr val="tx2"/>
                </a:solidFill>
                <a:latin typeface="+mn-lt"/>
                <a:ea typeface="MS PGothic" pitchFamily="34" charset="-128"/>
                <a:cs typeface="MS PGothic" charset="0"/>
              </a:rPr>
              <a:t>Have you done everything</a:t>
            </a:r>
            <a:r>
              <a:rPr lang="en-GB" dirty="0">
                <a:solidFill>
                  <a:schemeClr val="tx2"/>
                </a:solidFill>
                <a:latin typeface="+mn-lt"/>
                <a:ea typeface="MS PGothic" pitchFamily="34" charset="-128"/>
                <a:cs typeface="MS PGothic" charset="0"/>
              </a:rPr>
              <a:t>?)</a:t>
            </a:r>
          </a:p>
          <a:p>
            <a:r>
              <a:rPr lang="en-GB" sz="1600" b="1" dirty="0">
                <a:solidFill>
                  <a:srgbClr val="C00000"/>
                </a:solidFill>
                <a:latin typeface="+mn-lt"/>
                <a:cs typeface="Verdana"/>
              </a:rPr>
              <a:t>PECS_PROPOSAL SUBMISSION HIGH LEVEL </a:t>
            </a:r>
            <a:r>
              <a:rPr lang="en-GB" sz="1600" b="1" dirty="0" err="1">
                <a:solidFill>
                  <a:srgbClr val="C00000"/>
                </a:solidFill>
                <a:latin typeface="+mn-lt"/>
                <a:cs typeface="Verdana"/>
              </a:rPr>
              <a:t>CHECKLIST.pdf</a:t>
            </a:r>
            <a:endParaRPr lang="en-GB" sz="1600" b="1" dirty="0">
              <a:solidFill>
                <a:srgbClr val="C00000"/>
              </a:solidFill>
              <a:latin typeface="+mn-lt"/>
              <a:cs typeface="Verdana"/>
            </a:endParaRPr>
          </a:p>
        </p:txBody>
      </p:sp>
      <p:sp>
        <p:nvSpPr>
          <p:cNvPr id="6" name="Title 1">
            <a:extLst>
              <a:ext uri="{FF2B5EF4-FFF2-40B4-BE49-F238E27FC236}">
                <a16:creationId xmlns:a16="http://schemas.microsoft.com/office/drawing/2014/main" id="{0D98AE52-1FEA-A666-1BBF-242C9F56A907}"/>
              </a:ext>
            </a:extLst>
          </p:cNvPr>
          <p:cNvSpPr txBox="1">
            <a:spLocks/>
          </p:cNvSpPr>
          <p:nvPr/>
        </p:nvSpPr>
        <p:spPr bwMode="auto">
          <a:xfrm>
            <a:off x="202207" y="157627"/>
            <a:ext cx="7174846" cy="430887"/>
          </a:xfrm>
          <a:prstGeom prst="rect">
            <a:avLst/>
          </a:prstGeom>
          <a:noFill/>
          <a:ln>
            <a:noFill/>
          </a:ln>
        </p:spPr>
        <p:txBody>
          <a:bodyPr vert="horz" wrap="square" lIns="91440" tIns="45720" rIns="91440" bIns="45720" numCol="1" anchor="ctr" anchorCtr="0" compatLnSpc="1">
            <a:prstTxWarp prst="textNoShape">
              <a:avLst/>
            </a:prstTxWarp>
            <a:spAutoFit/>
          </a:bodyPr>
          <a:lstStyle>
            <a:lvl1pPr algn="l" rtl="0" eaLnBrk="1" fontAlgn="base" hangingPunct="1">
              <a:spcBef>
                <a:spcPct val="0"/>
              </a:spcBef>
              <a:spcAft>
                <a:spcPct val="0"/>
              </a:spcAft>
              <a:defRPr lang="en-GB" sz="2200" b="0" dirty="0" smtClean="0">
                <a:solidFill>
                  <a:srgbClr val="0070C0"/>
                </a:solidFill>
                <a:latin typeface="Verdana"/>
                <a:ea typeface="+mj-ea"/>
                <a:cs typeface="Verdana"/>
              </a:defRPr>
            </a:lvl1pPr>
            <a:lvl2pPr algn="l" rtl="0" eaLnBrk="1" fontAlgn="base" hangingPunct="1">
              <a:spcBef>
                <a:spcPct val="0"/>
              </a:spcBef>
              <a:spcAft>
                <a:spcPct val="0"/>
              </a:spcAft>
              <a:defRPr sz="2200" b="1">
                <a:solidFill>
                  <a:schemeClr val="bg1"/>
                </a:solidFill>
                <a:latin typeface="Verdana" pitchFamily="34" charset="0"/>
              </a:defRPr>
            </a:lvl2pPr>
            <a:lvl3pPr algn="l" rtl="0" eaLnBrk="1" fontAlgn="base" hangingPunct="1">
              <a:spcBef>
                <a:spcPct val="0"/>
              </a:spcBef>
              <a:spcAft>
                <a:spcPct val="0"/>
              </a:spcAft>
              <a:defRPr sz="2200" b="1">
                <a:solidFill>
                  <a:schemeClr val="bg1"/>
                </a:solidFill>
                <a:latin typeface="Verdana" pitchFamily="34" charset="0"/>
              </a:defRPr>
            </a:lvl3pPr>
            <a:lvl4pPr algn="l" rtl="0" eaLnBrk="1" fontAlgn="base" hangingPunct="1">
              <a:spcBef>
                <a:spcPct val="0"/>
              </a:spcBef>
              <a:spcAft>
                <a:spcPct val="0"/>
              </a:spcAft>
              <a:defRPr sz="2200" b="1">
                <a:solidFill>
                  <a:schemeClr val="bg1"/>
                </a:solidFill>
                <a:latin typeface="Verdana" pitchFamily="34" charset="0"/>
              </a:defRPr>
            </a:lvl4pPr>
            <a:lvl5pPr algn="l" rtl="0" eaLnBrk="1" fontAlgn="base" hangingPunct="1">
              <a:spcBef>
                <a:spcPct val="0"/>
              </a:spcBef>
              <a:spcAft>
                <a:spcPct val="0"/>
              </a:spcAft>
              <a:defRPr sz="2200" b="1">
                <a:solidFill>
                  <a:schemeClr val="bg1"/>
                </a:solidFill>
                <a:latin typeface="Verdana" pitchFamily="34" charset="0"/>
              </a:defRPr>
            </a:lvl5pPr>
            <a:lvl6pPr marL="457200" algn="l" rtl="0" eaLnBrk="1" fontAlgn="base" hangingPunct="1">
              <a:spcBef>
                <a:spcPct val="0"/>
              </a:spcBef>
              <a:spcAft>
                <a:spcPct val="0"/>
              </a:spcAft>
              <a:defRPr sz="2200" b="1">
                <a:solidFill>
                  <a:schemeClr val="bg1"/>
                </a:solidFill>
                <a:latin typeface="Verdana" pitchFamily="34" charset="0"/>
              </a:defRPr>
            </a:lvl6pPr>
            <a:lvl7pPr marL="914400" algn="l" rtl="0" eaLnBrk="1" fontAlgn="base" hangingPunct="1">
              <a:spcBef>
                <a:spcPct val="0"/>
              </a:spcBef>
              <a:spcAft>
                <a:spcPct val="0"/>
              </a:spcAft>
              <a:defRPr sz="2200" b="1">
                <a:solidFill>
                  <a:schemeClr val="bg1"/>
                </a:solidFill>
                <a:latin typeface="Verdana" pitchFamily="34" charset="0"/>
              </a:defRPr>
            </a:lvl7pPr>
            <a:lvl8pPr marL="1371600" algn="l" rtl="0" eaLnBrk="1" fontAlgn="base" hangingPunct="1">
              <a:spcBef>
                <a:spcPct val="0"/>
              </a:spcBef>
              <a:spcAft>
                <a:spcPct val="0"/>
              </a:spcAft>
              <a:defRPr sz="2200" b="1">
                <a:solidFill>
                  <a:schemeClr val="bg1"/>
                </a:solidFill>
                <a:latin typeface="Verdana" pitchFamily="34" charset="0"/>
              </a:defRPr>
            </a:lvl8pPr>
            <a:lvl9pPr marL="1828800" algn="l" rtl="0" eaLnBrk="1" fontAlgn="base" hangingPunct="1">
              <a:spcBef>
                <a:spcPct val="0"/>
              </a:spcBef>
              <a:spcAft>
                <a:spcPct val="0"/>
              </a:spcAft>
              <a:defRPr sz="2200" b="1">
                <a:solidFill>
                  <a:schemeClr val="bg1"/>
                </a:solidFill>
                <a:latin typeface="Verdana" pitchFamily="34" charset="0"/>
              </a:defRPr>
            </a:lvl9pPr>
          </a:lstStyle>
          <a:p>
            <a:r>
              <a:rPr lang="en-GB" altLang="en-US" b="1" dirty="0">
                <a:solidFill>
                  <a:schemeClr val="tx2"/>
                </a:solidFill>
                <a:latin typeface="+mn-lt"/>
              </a:rPr>
              <a:t>Sources of help</a:t>
            </a:r>
            <a:endParaRPr lang="et-EE" b="1" kern="0" dirty="0">
              <a:solidFill>
                <a:schemeClr val="tx2"/>
              </a:solidFill>
              <a:latin typeface="+mn-lt"/>
            </a:endParaRPr>
          </a:p>
        </p:txBody>
      </p:sp>
    </p:spTree>
    <p:extLst>
      <p:ext uri="{BB962C8B-B14F-4D97-AF65-F5344CB8AC3E}">
        <p14:creationId xmlns:p14="http://schemas.microsoft.com/office/powerpoint/2010/main" val="24622273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19184"/>
            <a:ext cx="9144000" cy="1077218"/>
          </a:xfrm>
          <a:prstGeom prst="rect">
            <a:avLst/>
          </a:prstGeom>
        </p:spPr>
        <p:txBody>
          <a:bodyPr wrap="square">
            <a:spAutoFit/>
          </a:bodyPr>
          <a:lstStyle/>
          <a:p>
            <a:pPr marL="457200" indent="-457200" algn="just">
              <a:spcAft>
                <a:spcPts val="0"/>
              </a:spcAft>
            </a:pPr>
            <a:endParaRPr lang="en-US" sz="1200" dirty="0">
              <a:solidFill>
                <a:schemeClr val="bg2"/>
              </a:solidFill>
              <a:latin typeface="+mn-lt"/>
              <a:ea typeface="Times New Roman"/>
              <a:cs typeface="Times New Roman"/>
            </a:endParaRPr>
          </a:p>
          <a:p>
            <a:pPr marL="457200" indent="-457200" algn="ctr">
              <a:spcAft>
                <a:spcPts val="0"/>
              </a:spcAft>
            </a:pPr>
            <a:r>
              <a:rPr lang="en-US" sz="4400" dirty="0">
                <a:solidFill>
                  <a:srgbClr val="0070C0"/>
                </a:solidFill>
                <a:effectLst>
                  <a:outerShdw blurRad="38100" dist="38100" dir="2700000" algn="tl">
                    <a:srgbClr val="000000">
                      <a:alpha val="43137"/>
                    </a:srgbClr>
                  </a:outerShdw>
                </a:effectLst>
                <a:latin typeface="+mn-lt"/>
                <a:ea typeface="Times New Roman"/>
                <a:cs typeface="Times New Roman"/>
              </a:rPr>
              <a:t>Questions/ Clarifications?</a:t>
            </a:r>
          </a:p>
          <a:p>
            <a:pPr marL="457200" indent="-457200" algn="just">
              <a:spcAft>
                <a:spcPts val="0"/>
              </a:spcAft>
            </a:pPr>
            <a:endParaRPr lang="en-US" sz="800" dirty="0">
              <a:solidFill>
                <a:schemeClr val="bg2"/>
              </a:solidFill>
              <a:latin typeface="+mn-lt"/>
              <a:ea typeface="Times New Roman"/>
              <a:cs typeface="Times New Roman"/>
            </a:endParaRPr>
          </a:p>
        </p:txBody>
      </p:sp>
      <p:sp>
        <p:nvSpPr>
          <p:cNvPr id="3" name="Rectangle 2"/>
          <p:cNvSpPr/>
          <p:nvPr/>
        </p:nvSpPr>
        <p:spPr>
          <a:xfrm>
            <a:off x="0" y="1510548"/>
            <a:ext cx="9144000" cy="2985433"/>
          </a:xfrm>
          <a:prstGeom prst="rect">
            <a:avLst/>
          </a:prstGeom>
        </p:spPr>
        <p:txBody>
          <a:bodyPr wrap="square">
            <a:spAutoFit/>
          </a:bodyPr>
          <a:lstStyle/>
          <a:p>
            <a:pPr marL="457200" indent="-457200" algn="just">
              <a:spcAft>
                <a:spcPts val="0"/>
              </a:spcAft>
            </a:pPr>
            <a:endParaRPr lang="en-US" dirty="0">
              <a:solidFill>
                <a:schemeClr val="bg2"/>
              </a:solidFill>
              <a:latin typeface="+mn-lt"/>
              <a:ea typeface="Times New Roman"/>
              <a:cs typeface="Times New Roman"/>
            </a:endParaRPr>
          </a:p>
          <a:p>
            <a:pPr marL="457200" indent="-457200" algn="ctr">
              <a:spcAft>
                <a:spcPts val="0"/>
              </a:spcAft>
            </a:pPr>
            <a:r>
              <a:rPr lang="en-US" dirty="0">
                <a:solidFill>
                  <a:srgbClr val="0070C0"/>
                </a:solidFill>
                <a:latin typeface="+mn-lt"/>
                <a:ea typeface="Times New Roman"/>
                <a:cs typeface="Times New Roman"/>
              </a:rPr>
              <a:t>Please email, before 01 November 2023:</a:t>
            </a:r>
          </a:p>
          <a:p>
            <a:pPr marL="457200" indent="-457200" algn="ctr">
              <a:spcAft>
                <a:spcPts val="0"/>
              </a:spcAft>
            </a:pPr>
            <a:r>
              <a:rPr lang="en-US" u="sng" dirty="0">
                <a:solidFill>
                  <a:schemeClr val="bg1"/>
                </a:solidFill>
                <a:latin typeface="+mn-lt"/>
                <a:ea typeface="Times New Roman"/>
                <a:cs typeface="Times New Roman"/>
                <a:hlinkClick r:id="rId3">
                  <a:extLst>
                    <a:ext uri="{A12FA001-AC4F-418D-AE19-62706E023703}">
                      <ahyp:hlinkClr xmlns:ahyp="http://schemas.microsoft.com/office/drawing/2018/hyperlinkcolor" val="tx"/>
                    </a:ext>
                  </a:extLst>
                </a:hlinkClick>
              </a:rPr>
              <a:t>Jennifer.Ngo-Anh@esa.int</a:t>
            </a:r>
            <a:endParaRPr lang="en-US" u="sng" dirty="0">
              <a:solidFill>
                <a:schemeClr val="bg1"/>
              </a:solidFill>
              <a:latin typeface="+mn-lt"/>
              <a:ea typeface="Times New Roman"/>
              <a:cs typeface="Times New Roman"/>
            </a:endParaRPr>
          </a:p>
          <a:p>
            <a:pPr marL="457200" indent="-457200" algn="ctr">
              <a:spcAft>
                <a:spcPts val="0"/>
              </a:spcAft>
            </a:pPr>
            <a:r>
              <a:rPr lang="en-US" u="sng" dirty="0">
                <a:solidFill>
                  <a:schemeClr val="bg1"/>
                </a:solidFill>
                <a:latin typeface="+mn-lt"/>
                <a:ea typeface="Times New Roman"/>
                <a:cs typeface="Times New Roman"/>
                <a:hlinkClick r:id="rId4">
                  <a:extLst>
                    <a:ext uri="{A12FA001-AC4F-418D-AE19-62706E023703}">
                      <ahyp:hlinkClr xmlns:ahyp="http://schemas.microsoft.com/office/drawing/2018/hyperlinkcolor" val="tx"/>
                    </a:ext>
                  </a:extLst>
                </a:hlinkClick>
              </a:rPr>
              <a:t>Stephen.Airey@esa.int</a:t>
            </a:r>
            <a:endParaRPr lang="en-US" u="sng" dirty="0">
              <a:solidFill>
                <a:schemeClr val="bg1"/>
              </a:solidFill>
              <a:latin typeface="+mn-lt"/>
              <a:ea typeface="Times New Roman"/>
              <a:cs typeface="Times New Roman"/>
            </a:endParaRPr>
          </a:p>
          <a:p>
            <a:pPr marL="457200" indent="-457200" algn="ctr">
              <a:spcAft>
                <a:spcPts val="0"/>
              </a:spcAft>
            </a:pPr>
            <a:r>
              <a:rPr lang="en-US" dirty="0">
                <a:solidFill>
                  <a:schemeClr val="bg2"/>
                </a:solidFill>
                <a:latin typeface="+mn-lt"/>
                <a:ea typeface="Times New Roman"/>
                <a:cs typeface="Times New Roman"/>
              </a:rPr>
              <a:t>with title: “CY9 Call Question”</a:t>
            </a:r>
          </a:p>
          <a:p>
            <a:pPr marL="457200" indent="-457200" algn="ctr">
              <a:spcAft>
                <a:spcPts val="0"/>
              </a:spcAft>
            </a:pPr>
            <a:endParaRPr lang="en-US" dirty="0">
              <a:solidFill>
                <a:schemeClr val="bg2"/>
              </a:solidFill>
              <a:latin typeface="+mn-lt"/>
              <a:ea typeface="Times New Roman"/>
              <a:cs typeface="Times New Roman"/>
            </a:endParaRPr>
          </a:p>
          <a:p>
            <a:pPr marL="457200" indent="-457200" algn="ctr">
              <a:spcAft>
                <a:spcPts val="0"/>
              </a:spcAft>
            </a:pPr>
            <a:endParaRPr lang="en-US" dirty="0">
              <a:solidFill>
                <a:schemeClr val="bg2"/>
              </a:solidFill>
              <a:latin typeface="+mn-lt"/>
              <a:ea typeface="Times New Roman"/>
              <a:cs typeface="Times New Roman"/>
            </a:endParaRPr>
          </a:p>
          <a:p>
            <a:pPr marL="457200" indent="-457200" algn="ctr">
              <a:spcAft>
                <a:spcPts val="0"/>
              </a:spcAft>
            </a:pPr>
            <a:r>
              <a:rPr lang="en-US" dirty="0">
                <a:solidFill>
                  <a:srgbClr val="0070C0"/>
                </a:solidFill>
                <a:latin typeface="+mn-lt"/>
                <a:ea typeface="Times New Roman"/>
                <a:cs typeface="Times New Roman"/>
              </a:rPr>
              <a:t>After the Tender Opening</a:t>
            </a:r>
          </a:p>
          <a:p>
            <a:pPr marL="457200" indent="-457200" algn="ctr">
              <a:spcAft>
                <a:spcPts val="0"/>
              </a:spcAft>
            </a:pPr>
            <a:r>
              <a:rPr lang="en-US" dirty="0" err="1">
                <a:solidFill>
                  <a:schemeClr val="bg2"/>
                </a:solidFill>
                <a:latin typeface="+mn-lt"/>
                <a:cs typeface="Times New Roman"/>
              </a:rPr>
              <a:t>esa</a:t>
            </a:r>
            <a:r>
              <a:rPr lang="en-US" dirty="0">
                <a:solidFill>
                  <a:schemeClr val="bg2"/>
                </a:solidFill>
                <a:latin typeface="+mn-lt"/>
                <a:cs typeface="Times New Roman"/>
              </a:rPr>
              <a:t> star</a:t>
            </a:r>
          </a:p>
          <a:p>
            <a:pPr marL="457200" indent="-457200" algn="ctr">
              <a:spcAft>
                <a:spcPts val="0"/>
              </a:spcAft>
            </a:pPr>
            <a:endParaRPr lang="en-US" dirty="0">
              <a:solidFill>
                <a:schemeClr val="bg2"/>
              </a:solidFill>
              <a:ea typeface="Times New Roman"/>
              <a:cs typeface="Times New Roman"/>
            </a:endParaRPr>
          </a:p>
          <a:p>
            <a:pPr marL="457200" indent="-457200" algn="just">
              <a:spcAft>
                <a:spcPts val="0"/>
              </a:spcAft>
            </a:pPr>
            <a:endParaRPr lang="en-US" sz="800" dirty="0">
              <a:solidFill>
                <a:schemeClr val="bg2"/>
              </a:solidFill>
              <a:ea typeface="Times New Roman"/>
              <a:cs typeface="Times New Roman"/>
            </a:endParaRPr>
          </a:p>
        </p:txBody>
      </p:sp>
    </p:spTree>
    <p:extLst>
      <p:ext uri="{BB962C8B-B14F-4D97-AF65-F5344CB8AC3E}">
        <p14:creationId xmlns:p14="http://schemas.microsoft.com/office/powerpoint/2010/main" val="13481273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E2931-69C9-49C3-4B10-C94357F68DA0}"/>
              </a:ext>
            </a:extLst>
          </p:cNvPr>
          <p:cNvSpPr txBox="1">
            <a:spLocks/>
          </p:cNvSpPr>
          <p:nvPr/>
        </p:nvSpPr>
        <p:spPr bwMode="auto">
          <a:xfrm>
            <a:off x="161556" y="169777"/>
            <a:ext cx="7560925" cy="437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lgn="l" rtl="0" eaLnBrk="0" fontAlgn="base" hangingPunct="0">
              <a:spcBef>
                <a:spcPct val="0"/>
              </a:spcBef>
              <a:spcAft>
                <a:spcPct val="0"/>
              </a:spcAft>
              <a:defRPr lang="en-GB" sz="2244" b="1">
                <a:solidFill>
                  <a:srgbClr val="003249"/>
                </a:solidFill>
                <a:latin typeface="Arial" panose="020B0604020202020204" pitchFamily="34" charset="0"/>
                <a:ea typeface="+mj-ea"/>
                <a:cs typeface="Arial" panose="020B0604020202020204" pitchFamily="34" charset="0"/>
              </a:defRPr>
            </a:lvl1pPr>
            <a:lvl2pPr algn="just" rtl="0" eaLnBrk="0" fontAlgn="base" hangingPunct="0">
              <a:spcBef>
                <a:spcPct val="0"/>
              </a:spcBef>
              <a:spcAft>
                <a:spcPct val="0"/>
              </a:spcAft>
              <a:defRPr sz="2244" b="1">
                <a:solidFill>
                  <a:srgbClr val="003249"/>
                </a:solidFill>
                <a:latin typeface="Arial" panose="020B0604020202020204" pitchFamily="34" charset="0"/>
                <a:cs typeface="Arial" panose="020B0604020202020204" pitchFamily="34" charset="0"/>
              </a:defRPr>
            </a:lvl2pPr>
            <a:lvl3pPr algn="just" rtl="0" eaLnBrk="0" fontAlgn="base" hangingPunct="0">
              <a:spcBef>
                <a:spcPct val="0"/>
              </a:spcBef>
              <a:spcAft>
                <a:spcPct val="0"/>
              </a:spcAft>
              <a:defRPr sz="2244" b="1">
                <a:solidFill>
                  <a:srgbClr val="003249"/>
                </a:solidFill>
                <a:latin typeface="Arial" panose="020B0604020202020204" pitchFamily="34" charset="0"/>
                <a:cs typeface="Arial" panose="020B0604020202020204" pitchFamily="34" charset="0"/>
              </a:defRPr>
            </a:lvl3pPr>
            <a:lvl4pPr algn="just" rtl="0" eaLnBrk="0" fontAlgn="base" hangingPunct="0">
              <a:spcBef>
                <a:spcPct val="0"/>
              </a:spcBef>
              <a:spcAft>
                <a:spcPct val="0"/>
              </a:spcAft>
              <a:defRPr sz="2244" b="1">
                <a:solidFill>
                  <a:srgbClr val="003249"/>
                </a:solidFill>
                <a:latin typeface="Arial" panose="020B0604020202020204" pitchFamily="34" charset="0"/>
                <a:cs typeface="Arial" panose="020B0604020202020204" pitchFamily="34" charset="0"/>
              </a:defRPr>
            </a:lvl4pPr>
            <a:lvl5pPr algn="just" rtl="0" eaLnBrk="0" fontAlgn="base" hangingPunct="0">
              <a:spcBef>
                <a:spcPct val="0"/>
              </a:spcBef>
              <a:spcAft>
                <a:spcPct val="0"/>
              </a:spcAft>
              <a:defRPr sz="2244" b="1">
                <a:solidFill>
                  <a:srgbClr val="003249"/>
                </a:solidFill>
                <a:latin typeface="Arial" panose="020B0604020202020204" pitchFamily="34" charset="0"/>
                <a:cs typeface="Arial" panose="020B0604020202020204" pitchFamily="34" charset="0"/>
              </a:defRPr>
            </a:lvl5pPr>
            <a:lvl6pPr marL="329879" algn="l" rtl="0" fontAlgn="base">
              <a:spcBef>
                <a:spcPct val="0"/>
              </a:spcBef>
              <a:spcAft>
                <a:spcPct val="0"/>
              </a:spcAft>
              <a:defRPr sz="1587" b="1">
                <a:solidFill>
                  <a:schemeClr val="bg1"/>
                </a:solidFill>
                <a:latin typeface="Verdana" pitchFamily="34" charset="0"/>
              </a:defRPr>
            </a:lvl6pPr>
            <a:lvl7pPr marL="659758" algn="l" rtl="0" fontAlgn="base">
              <a:spcBef>
                <a:spcPct val="0"/>
              </a:spcBef>
              <a:spcAft>
                <a:spcPct val="0"/>
              </a:spcAft>
              <a:defRPr sz="1587" b="1">
                <a:solidFill>
                  <a:schemeClr val="bg1"/>
                </a:solidFill>
                <a:latin typeface="Verdana" pitchFamily="34" charset="0"/>
              </a:defRPr>
            </a:lvl7pPr>
            <a:lvl8pPr marL="989638" algn="l" rtl="0" fontAlgn="base">
              <a:spcBef>
                <a:spcPct val="0"/>
              </a:spcBef>
              <a:spcAft>
                <a:spcPct val="0"/>
              </a:spcAft>
              <a:defRPr sz="1587" b="1">
                <a:solidFill>
                  <a:schemeClr val="bg1"/>
                </a:solidFill>
                <a:latin typeface="Verdana" pitchFamily="34" charset="0"/>
              </a:defRPr>
            </a:lvl8pPr>
            <a:lvl9pPr marL="1319517" algn="l" rtl="0" fontAlgn="base">
              <a:spcBef>
                <a:spcPct val="0"/>
              </a:spcBef>
              <a:spcAft>
                <a:spcPct val="0"/>
              </a:spcAft>
              <a:defRPr sz="1587" b="1">
                <a:solidFill>
                  <a:schemeClr val="bg1"/>
                </a:solidFill>
                <a:latin typeface="Verdana" pitchFamily="34" charset="0"/>
              </a:defRPr>
            </a:lvl9pPr>
          </a:lstStyle>
          <a:p>
            <a:r>
              <a:rPr lang="en-US" kern="0" dirty="0">
                <a:solidFill>
                  <a:schemeClr val="tx2"/>
                </a:solidFill>
              </a:rPr>
              <a:t>Overview of Cyprus PECS Results</a:t>
            </a:r>
          </a:p>
        </p:txBody>
      </p:sp>
      <p:sp>
        <p:nvSpPr>
          <p:cNvPr id="3" name="Content Placeholder 2">
            <a:extLst>
              <a:ext uri="{FF2B5EF4-FFF2-40B4-BE49-F238E27FC236}">
                <a16:creationId xmlns:a16="http://schemas.microsoft.com/office/drawing/2014/main" id="{8944126F-C5DA-590E-BD07-16E032CA7643}"/>
              </a:ext>
            </a:extLst>
          </p:cNvPr>
          <p:cNvSpPr>
            <a:spLocks noGrp="1"/>
          </p:cNvSpPr>
          <p:nvPr>
            <p:ph idx="1"/>
          </p:nvPr>
        </p:nvSpPr>
        <p:spPr>
          <a:xfrm>
            <a:off x="304680" y="781092"/>
            <a:ext cx="6048413" cy="3710157"/>
          </a:xfrm>
        </p:spPr>
        <p:txBody>
          <a:bodyPr/>
          <a:lstStyle/>
          <a:p>
            <a:pPr>
              <a:lnSpc>
                <a:spcPct val="100000"/>
              </a:lnSpc>
            </a:pPr>
            <a:r>
              <a:rPr lang="en-GB" sz="1000" b="1" dirty="0">
                <a:solidFill>
                  <a:schemeClr val="tx2"/>
                </a:solidFill>
              </a:rPr>
              <a:t>1</a:t>
            </a:r>
            <a:r>
              <a:rPr lang="en-GB" sz="1000" b="1" baseline="30000" dirty="0">
                <a:solidFill>
                  <a:schemeClr val="tx2"/>
                </a:solidFill>
              </a:rPr>
              <a:t>st</a:t>
            </a:r>
            <a:r>
              <a:rPr lang="en-GB" sz="1000" b="1" dirty="0">
                <a:solidFill>
                  <a:schemeClr val="tx2"/>
                </a:solidFill>
              </a:rPr>
              <a:t> PECS Call	</a:t>
            </a:r>
            <a:r>
              <a:rPr lang="en-GB" sz="1000" dirty="0">
                <a:solidFill>
                  <a:schemeClr val="tx2"/>
                </a:solidFill>
              </a:rPr>
              <a:t>28 proposals were received, 7 were approved </a:t>
            </a:r>
          </a:p>
          <a:p>
            <a:pPr>
              <a:lnSpc>
                <a:spcPct val="100000"/>
              </a:lnSpc>
            </a:pPr>
            <a:r>
              <a:rPr lang="en-GB" sz="1000" dirty="0">
                <a:solidFill>
                  <a:schemeClr val="tx2"/>
                </a:solidFill>
              </a:rPr>
              <a:t>	Scores range: 48 – 69, </a:t>
            </a:r>
            <a:r>
              <a:rPr lang="en-GB" sz="1000" b="1" dirty="0">
                <a:solidFill>
                  <a:schemeClr val="tx2"/>
                </a:solidFill>
              </a:rPr>
              <a:t>Average: 53.7, </a:t>
            </a:r>
            <a:r>
              <a:rPr lang="en-GB" sz="1000" dirty="0">
                <a:solidFill>
                  <a:schemeClr val="tx2"/>
                </a:solidFill>
              </a:rPr>
              <a:t>success rate: </a:t>
            </a:r>
            <a:r>
              <a:rPr lang="en-GB" sz="1000" b="1" dirty="0">
                <a:solidFill>
                  <a:schemeClr val="tx2"/>
                </a:solidFill>
              </a:rPr>
              <a:t>~25%</a:t>
            </a:r>
            <a:endParaRPr lang="en-GB" sz="1000" dirty="0">
              <a:solidFill>
                <a:schemeClr val="tx2"/>
              </a:solidFill>
            </a:endParaRPr>
          </a:p>
          <a:p>
            <a:pPr>
              <a:lnSpc>
                <a:spcPct val="100000"/>
              </a:lnSpc>
            </a:pPr>
            <a:r>
              <a:rPr lang="en-GB" sz="1000" b="1" dirty="0">
                <a:solidFill>
                  <a:schemeClr val="tx2"/>
                </a:solidFill>
              </a:rPr>
              <a:t>2</a:t>
            </a:r>
            <a:r>
              <a:rPr lang="en-GB" sz="1000" b="1" baseline="30000" dirty="0">
                <a:solidFill>
                  <a:schemeClr val="tx2"/>
                </a:solidFill>
              </a:rPr>
              <a:t>nd</a:t>
            </a:r>
            <a:r>
              <a:rPr lang="en-GB" sz="1000" b="1" dirty="0">
                <a:solidFill>
                  <a:schemeClr val="tx2"/>
                </a:solidFill>
              </a:rPr>
              <a:t> PECS Call</a:t>
            </a:r>
            <a:r>
              <a:rPr lang="en-GB" sz="1000" dirty="0">
                <a:solidFill>
                  <a:schemeClr val="tx2"/>
                </a:solidFill>
              </a:rPr>
              <a:t>	21 proposals were received, 9 were approved </a:t>
            </a:r>
          </a:p>
          <a:p>
            <a:pPr>
              <a:lnSpc>
                <a:spcPct val="100000"/>
              </a:lnSpc>
            </a:pPr>
            <a:r>
              <a:rPr lang="en-GB" sz="1000" dirty="0">
                <a:solidFill>
                  <a:schemeClr val="tx2"/>
                </a:solidFill>
              </a:rPr>
              <a:t>	Scores range: 47.5 – 69.5, </a:t>
            </a:r>
            <a:r>
              <a:rPr lang="en-GB" sz="1000" b="1" dirty="0">
                <a:solidFill>
                  <a:schemeClr val="tx2"/>
                </a:solidFill>
              </a:rPr>
              <a:t>Average: 57, </a:t>
            </a:r>
            <a:r>
              <a:rPr lang="en-GB" sz="1000" dirty="0">
                <a:solidFill>
                  <a:schemeClr val="tx2"/>
                </a:solidFill>
              </a:rPr>
              <a:t>success rate: </a:t>
            </a:r>
            <a:r>
              <a:rPr lang="en-GB" sz="1000" b="1" dirty="0">
                <a:solidFill>
                  <a:schemeClr val="tx2"/>
                </a:solidFill>
              </a:rPr>
              <a:t>~43% </a:t>
            </a:r>
            <a:endParaRPr lang="en-GB" sz="1000" dirty="0">
              <a:solidFill>
                <a:schemeClr val="tx2"/>
              </a:solidFill>
            </a:endParaRPr>
          </a:p>
          <a:p>
            <a:pPr>
              <a:lnSpc>
                <a:spcPct val="100000"/>
              </a:lnSpc>
            </a:pPr>
            <a:r>
              <a:rPr lang="en-GB" sz="1000" b="1" dirty="0">
                <a:solidFill>
                  <a:schemeClr val="tx2"/>
                </a:solidFill>
              </a:rPr>
              <a:t>3</a:t>
            </a:r>
            <a:r>
              <a:rPr lang="en-GB" sz="1000" b="1" baseline="30000" dirty="0">
                <a:solidFill>
                  <a:schemeClr val="tx2"/>
                </a:solidFill>
              </a:rPr>
              <a:t>rd</a:t>
            </a:r>
            <a:r>
              <a:rPr lang="en-GB" sz="1000" b="1" dirty="0">
                <a:solidFill>
                  <a:schemeClr val="tx2"/>
                </a:solidFill>
              </a:rPr>
              <a:t> PECS Call	</a:t>
            </a:r>
            <a:r>
              <a:rPr lang="en-GB" sz="1000" dirty="0">
                <a:solidFill>
                  <a:schemeClr val="tx2"/>
                </a:solidFill>
              </a:rPr>
              <a:t>13 proposals were received, 7 were approved </a:t>
            </a:r>
          </a:p>
          <a:p>
            <a:pPr>
              <a:lnSpc>
                <a:spcPct val="100000"/>
              </a:lnSpc>
            </a:pPr>
            <a:r>
              <a:rPr lang="en-GB" sz="1000" dirty="0">
                <a:solidFill>
                  <a:schemeClr val="tx2"/>
                </a:solidFill>
              </a:rPr>
              <a:t>	Scores range: 49 – 73.5, </a:t>
            </a:r>
            <a:r>
              <a:rPr lang="en-GB" sz="1000" b="1" dirty="0">
                <a:solidFill>
                  <a:schemeClr val="tx2"/>
                </a:solidFill>
              </a:rPr>
              <a:t>Average: 57.4, s</a:t>
            </a:r>
            <a:r>
              <a:rPr lang="en-GB" sz="1000" dirty="0">
                <a:solidFill>
                  <a:schemeClr val="tx2"/>
                </a:solidFill>
              </a:rPr>
              <a:t>uccess rate: </a:t>
            </a:r>
            <a:r>
              <a:rPr lang="en-GB" sz="1000" b="1" dirty="0">
                <a:solidFill>
                  <a:schemeClr val="tx2"/>
                </a:solidFill>
              </a:rPr>
              <a:t>~54% </a:t>
            </a:r>
            <a:endParaRPr lang="en-GB" sz="1000" dirty="0">
              <a:solidFill>
                <a:schemeClr val="tx2"/>
              </a:solidFill>
            </a:endParaRPr>
          </a:p>
          <a:p>
            <a:pPr>
              <a:lnSpc>
                <a:spcPct val="100000"/>
              </a:lnSpc>
            </a:pPr>
            <a:r>
              <a:rPr lang="en-GB" sz="1000" b="1" dirty="0">
                <a:solidFill>
                  <a:schemeClr val="tx2"/>
                </a:solidFill>
              </a:rPr>
              <a:t>4</a:t>
            </a:r>
            <a:r>
              <a:rPr lang="en-GB" sz="1000" b="1" baseline="30000" dirty="0">
                <a:solidFill>
                  <a:schemeClr val="tx2"/>
                </a:solidFill>
              </a:rPr>
              <a:t>th</a:t>
            </a:r>
            <a:r>
              <a:rPr lang="en-GB" sz="1000" b="1" dirty="0">
                <a:solidFill>
                  <a:schemeClr val="tx2"/>
                </a:solidFill>
              </a:rPr>
              <a:t>  PECS Call	</a:t>
            </a:r>
            <a:r>
              <a:rPr lang="en-GB" sz="1000" dirty="0">
                <a:solidFill>
                  <a:schemeClr val="tx2"/>
                </a:solidFill>
              </a:rPr>
              <a:t>30 proposals were received, 9 were approved </a:t>
            </a:r>
          </a:p>
          <a:p>
            <a:pPr>
              <a:lnSpc>
                <a:spcPct val="100000"/>
              </a:lnSpc>
            </a:pPr>
            <a:r>
              <a:rPr lang="en-GB" sz="1000" dirty="0">
                <a:solidFill>
                  <a:schemeClr val="tx2"/>
                </a:solidFill>
              </a:rPr>
              <a:t>	Scores range: 56.5 – 71.5, Average: </a:t>
            </a:r>
            <a:r>
              <a:rPr lang="en-GB" sz="1000" b="1" dirty="0">
                <a:solidFill>
                  <a:schemeClr val="tx2"/>
                </a:solidFill>
              </a:rPr>
              <a:t>62.2, </a:t>
            </a:r>
            <a:r>
              <a:rPr lang="en-GB" sz="1000" dirty="0">
                <a:solidFill>
                  <a:schemeClr val="tx2"/>
                </a:solidFill>
              </a:rPr>
              <a:t>success rate: </a:t>
            </a:r>
            <a:r>
              <a:rPr lang="en-GB" sz="1000" b="1" dirty="0">
                <a:solidFill>
                  <a:schemeClr val="tx2"/>
                </a:solidFill>
              </a:rPr>
              <a:t>~30% </a:t>
            </a:r>
          </a:p>
          <a:p>
            <a:pPr>
              <a:lnSpc>
                <a:spcPct val="100000"/>
              </a:lnSpc>
            </a:pPr>
            <a:r>
              <a:rPr lang="en-GB" sz="1000" b="1" dirty="0">
                <a:solidFill>
                  <a:schemeClr val="tx2"/>
                </a:solidFill>
              </a:rPr>
              <a:t>5</a:t>
            </a:r>
            <a:r>
              <a:rPr lang="en-GB" sz="1000" b="1" baseline="30000" dirty="0">
                <a:solidFill>
                  <a:schemeClr val="tx2"/>
                </a:solidFill>
              </a:rPr>
              <a:t>th</a:t>
            </a:r>
            <a:r>
              <a:rPr lang="en-GB" sz="1000" b="1" dirty="0">
                <a:solidFill>
                  <a:schemeClr val="tx2"/>
                </a:solidFill>
              </a:rPr>
              <a:t>  PECS Call	</a:t>
            </a:r>
            <a:r>
              <a:rPr lang="en-GB" sz="1000" dirty="0">
                <a:solidFill>
                  <a:schemeClr val="tx2"/>
                </a:solidFill>
              </a:rPr>
              <a:t>24 proposals were received, 8 were approved </a:t>
            </a:r>
          </a:p>
          <a:p>
            <a:pPr>
              <a:lnSpc>
                <a:spcPct val="100000"/>
              </a:lnSpc>
            </a:pPr>
            <a:r>
              <a:rPr lang="en-GB" sz="1000" dirty="0">
                <a:solidFill>
                  <a:schemeClr val="tx2"/>
                </a:solidFill>
              </a:rPr>
              <a:t>	Scores range: 60.75 – 66.0, Average: </a:t>
            </a:r>
            <a:r>
              <a:rPr lang="en-GB" sz="1000" b="1" dirty="0">
                <a:solidFill>
                  <a:schemeClr val="tx2"/>
                </a:solidFill>
              </a:rPr>
              <a:t>61.7,  </a:t>
            </a:r>
            <a:r>
              <a:rPr lang="en-GB" sz="1000" dirty="0">
                <a:solidFill>
                  <a:schemeClr val="tx2"/>
                </a:solidFill>
              </a:rPr>
              <a:t>success rate: </a:t>
            </a:r>
            <a:r>
              <a:rPr lang="en-GB" sz="1000" b="1" dirty="0">
                <a:solidFill>
                  <a:schemeClr val="tx2"/>
                </a:solidFill>
              </a:rPr>
              <a:t>~33%</a:t>
            </a:r>
          </a:p>
          <a:p>
            <a:pPr>
              <a:lnSpc>
                <a:spcPct val="100000"/>
              </a:lnSpc>
            </a:pPr>
            <a:r>
              <a:rPr lang="en-GB" sz="1000" b="1" dirty="0">
                <a:solidFill>
                  <a:schemeClr val="tx2"/>
                </a:solidFill>
              </a:rPr>
              <a:t>6</a:t>
            </a:r>
            <a:r>
              <a:rPr lang="en-GB" sz="1000" b="1" baseline="30000" dirty="0">
                <a:solidFill>
                  <a:schemeClr val="tx2"/>
                </a:solidFill>
              </a:rPr>
              <a:t>th</a:t>
            </a:r>
            <a:r>
              <a:rPr lang="en-GB" sz="1000" b="1" dirty="0">
                <a:solidFill>
                  <a:schemeClr val="tx2"/>
                </a:solidFill>
              </a:rPr>
              <a:t> PECS Call    </a:t>
            </a:r>
            <a:r>
              <a:rPr lang="en-GB" sz="1000" dirty="0">
                <a:solidFill>
                  <a:schemeClr val="tx2"/>
                </a:solidFill>
              </a:rPr>
              <a:t>2 proposals were received, 2 were approved</a:t>
            </a:r>
          </a:p>
          <a:p>
            <a:pPr>
              <a:lnSpc>
                <a:spcPct val="100000"/>
              </a:lnSpc>
            </a:pPr>
            <a:r>
              <a:rPr lang="en-GB" sz="1000" dirty="0">
                <a:solidFill>
                  <a:schemeClr val="tx2"/>
                </a:solidFill>
              </a:rPr>
              <a:t>	 success rate: 100%</a:t>
            </a:r>
          </a:p>
          <a:p>
            <a:pPr>
              <a:lnSpc>
                <a:spcPct val="100000"/>
              </a:lnSpc>
            </a:pPr>
            <a:endParaRPr lang="en-GB" sz="1000" dirty="0">
              <a:solidFill>
                <a:schemeClr val="tx2"/>
              </a:solidFill>
            </a:endParaRPr>
          </a:p>
          <a:p>
            <a:pPr>
              <a:lnSpc>
                <a:spcPct val="100000"/>
              </a:lnSpc>
            </a:pPr>
            <a:endParaRPr lang="en-GB" sz="1000" dirty="0">
              <a:solidFill>
                <a:schemeClr val="tx2"/>
              </a:solidFill>
            </a:endParaRPr>
          </a:p>
          <a:p>
            <a:pPr>
              <a:lnSpc>
                <a:spcPct val="100000"/>
              </a:lnSpc>
            </a:pPr>
            <a:endParaRPr lang="en-GB" sz="1000" dirty="0">
              <a:solidFill>
                <a:schemeClr val="tx2"/>
              </a:solidFill>
            </a:endParaRPr>
          </a:p>
          <a:p>
            <a:pPr>
              <a:lnSpc>
                <a:spcPct val="100000"/>
              </a:lnSpc>
            </a:pPr>
            <a:r>
              <a:rPr lang="en-GB" sz="1000" b="1" dirty="0">
                <a:solidFill>
                  <a:schemeClr val="tx2"/>
                </a:solidFill>
              </a:rPr>
              <a:t> </a:t>
            </a:r>
            <a:endParaRPr lang="en-US" sz="1000" dirty="0">
              <a:solidFill>
                <a:schemeClr val="tx2"/>
              </a:solidFill>
            </a:endParaRPr>
          </a:p>
          <a:p>
            <a:r>
              <a:rPr lang="en-US" sz="1000" b="1" dirty="0">
                <a:solidFill>
                  <a:schemeClr val="tx2"/>
                </a:solidFill>
              </a:rPr>
              <a:t> </a:t>
            </a:r>
          </a:p>
          <a:p>
            <a:endParaRPr lang="en-US" sz="1000" dirty="0">
              <a:solidFill>
                <a:schemeClr val="tx2"/>
              </a:solidFill>
            </a:endParaRPr>
          </a:p>
        </p:txBody>
      </p:sp>
      <p:sp>
        <p:nvSpPr>
          <p:cNvPr id="4" name="Rectangle 3">
            <a:extLst>
              <a:ext uri="{FF2B5EF4-FFF2-40B4-BE49-F238E27FC236}">
                <a16:creationId xmlns:a16="http://schemas.microsoft.com/office/drawing/2014/main" id="{F8319A68-FAD5-C33D-6F42-7A156A15E79F}"/>
              </a:ext>
            </a:extLst>
          </p:cNvPr>
          <p:cNvSpPr/>
          <p:nvPr/>
        </p:nvSpPr>
        <p:spPr>
          <a:xfrm>
            <a:off x="103367" y="3411110"/>
            <a:ext cx="7052807" cy="1343770"/>
          </a:xfrm>
          <a:prstGeom prst="rect">
            <a:avLst/>
          </a:prstGeom>
          <a:noFill/>
          <a:ln w="63500">
            <a:solidFill>
              <a:schemeClr val="bg1"/>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NL" dirty="0"/>
          </a:p>
        </p:txBody>
      </p:sp>
      <p:sp>
        <p:nvSpPr>
          <p:cNvPr id="5" name="Rectangle 4">
            <a:extLst>
              <a:ext uri="{FF2B5EF4-FFF2-40B4-BE49-F238E27FC236}">
                <a16:creationId xmlns:a16="http://schemas.microsoft.com/office/drawing/2014/main" id="{92E136D8-EA8C-888C-D9F3-B1C1D4EF5771}"/>
              </a:ext>
            </a:extLst>
          </p:cNvPr>
          <p:cNvSpPr/>
          <p:nvPr/>
        </p:nvSpPr>
        <p:spPr>
          <a:xfrm>
            <a:off x="209264" y="3131640"/>
            <a:ext cx="6048412" cy="1259496"/>
          </a:xfrm>
          <a:prstGeom prst="rect">
            <a:avLst/>
          </a:prstGeom>
          <a:noFill/>
          <a:ln w="63500">
            <a:solidFill>
              <a:schemeClr val="tx2"/>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NL" dirty="0"/>
          </a:p>
        </p:txBody>
      </p:sp>
      <p:sp>
        <p:nvSpPr>
          <p:cNvPr id="6" name="Rectangle 5">
            <a:extLst>
              <a:ext uri="{FF2B5EF4-FFF2-40B4-BE49-F238E27FC236}">
                <a16:creationId xmlns:a16="http://schemas.microsoft.com/office/drawing/2014/main" id="{6781137C-E18A-315C-6CC5-5ABB566B4567}"/>
              </a:ext>
            </a:extLst>
          </p:cNvPr>
          <p:cNvSpPr/>
          <p:nvPr/>
        </p:nvSpPr>
        <p:spPr>
          <a:xfrm>
            <a:off x="190831" y="760248"/>
            <a:ext cx="5170878" cy="2271279"/>
          </a:xfrm>
          <a:prstGeom prst="rect">
            <a:avLst/>
          </a:prstGeom>
          <a:noFill/>
          <a:ln w="63500">
            <a:solidFill>
              <a:schemeClr val="accent1"/>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NL" dirty="0"/>
          </a:p>
        </p:txBody>
      </p:sp>
      <p:sp>
        <p:nvSpPr>
          <p:cNvPr id="8" name="TextBox 7">
            <a:extLst>
              <a:ext uri="{FF2B5EF4-FFF2-40B4-BE49-F238E27FC236}">
                <a16:creationId xmlns:a16="http://schemas.microsoft.com/office/drawing/2014/main" id="{4F015DA8-02CC-9A57-5C4A-9EC0A04FB6BE}"/>
              </a:ext>
            </a:extLst>
          </p:cNvPr>
          <p:cNvSpPr txBox="1"/>
          <p:nvPr/>
        </p:nvSpPr>
        <p:spPr>
          <a:xfrm>
            <a:off x="5774194" y="775521"/>
            <a:ext cx="1579278" cy="307777"/>
          </a:xfrm>
          <a:prstGeom prst="rect">
            <a:avLst/>
          </a:prstGeom>
          <a:noFill/>
          <a:ln w="63500">
            <a:solidFill>
              <a:schemeClr val="accent1"/>
            </a:solidFill>
          </a:ln>
        </p:spPr>
        <p:txBody>
          <a:bodyPr wrap="none" rtlCol="0">
            <a:spAutoFit/>
          </a:bodyPr>
          <a:lstStyle/>
          <a:p>
            <a:pPr algn="l"/>
            <a:r>
              <a:rPr lang="en-NL" sz="1400" b="1" dirty="0">
                <a:solidFill>
                  <a:srgbClr val="8197A6"/>
                </a:solidFill>
                <a:latin typeface="Arial" panose="020B0604020202020204" pitchFamily="34" charset="0"/>
                <a:ea typeface="MS PGothic" pitchFamily="34" charset="-128"/>
                <a:cs typeface="Arial" panose="020B0604020202020204" pitchFamily="34" charset="0"/>
              </a:rPr>
              <a:t>PECS 2016-2022</a:t>
            </a:r>
          </a:p>
        </p:txBody>
      </p:sp>
      <p:sp>
        <p:nvSpPr>
          <p:cNvPr id="9" name="TextBox 8">
            <a:extLst>
              <a:ext uri="{FF2B5EF4-FFF2-40B4-BE49-F238E27FC236}">
                <a16:creationId xmlns:a16="http://schemas.microsoft.com/office/drawing/2014/main" id="{0DB9CC54-F605-1DDD-8BD2-4459477E6BF1}"/>
              </a:ext>
            </a:extLst>
          </p:cNvPr>
          <p:cNvSpPr txBox="1"/>
          <p:nvPr/>
        </p:nvSpPr>
        <p:spPr>
          <a:xfrm>
            <a:off x="6572103" y="3131640"/>
            <a:ext cx="1683474" cy="307777"/>
          </a:xfrm>
          <a:prstGeom prst="rect">
            <a:avLst/>
          </a:prstGeom>
          <a:noFill/>
          <a:ln w="63500">
            <a:solidFill>
              <a:schemeClr val="tx2"/>
            </a:solidFill>
          </a:ln>
        </p:spPr>
        <p:txBody>
          <a:bodyPr wrap="none" rtlCol="0">
            <a:spAutoFit/>
          </a:bodyPr>
          <a:lstStyle/>
          <a:p>
            <a:pPr algn="l"/>
            <a:r>
              <a:rPr lang="en-NL" sz="1400" b="1" dirty="0">
                <a:solidFill>
                  <a:srgbClr val="8197A6"/>
                </a:solidFill>
                <a:latin typeface="Arial" panose="020B0604020202020204" pitchFamily="34" charset="0"/>
                <a:ea typeface="MS PGothic" pitchFamily="34" charset="-128"/>
                <a:cs typeface="Arial" panose="020B0604020202020204" pitchFamily="34" charset="0"/>
              </a:rPr>
              <a:t>PECS+ 2022-2027</a:t>
            </a:r>
          </a:p>
        </p:txBody>
      </p:sp>
      <p:sp>
        <p:nvSpPr>
          <p:cNvPr id="7" name="TextBox 6">
            <a:extLst>
              <a:ext uri="{FF2B5EF4-FFF2-40B4-BE49-F238E27FC236}">
                <a16:creationId xmlns:a16="http://schemas.microsoft.com/office/drawing/2014/main" id="{31F1D94B-C85D-02AA-CE56-92E92A06B414}"/>
              </a:ext>
            </a:extLst>
          </p:cNvPr>
          <p:cNvSpPr txBox="1"/>
          <p:nvPr/>
        </p:nvSpPr>
        <p:spPr>
          <a:xfrm>
            <a:off x="338357" y="3197271"/>
            <a:ext cx="6048412" cy="1292662"/>
          </a:xfrm>
          <a:prstGeom prst="rect">
            <a:avLst/>
          </a:prstGeom>
          <a:noFill/>
        </p:spPr>
        <p:txBody>
          <a:bodyPr wrap="square" rtlCol="0">
            <a:spAutoFit/>
          </a:bodyPr>
          <a:lstStyle/>
          <a:p>
            <a:pPr>
              <a:lnSpc>
                <a:spcPct val="100000"/>
              </a:lnSpc>
            </a:pPr>
            <a:r>
              <a:rPr lang="en-GB" sz="1200" b="1" dirty="0">
                <a:solidFill>
                  <a:schemeClr val="tx2"/>
                </a:solidFill>
                <a:latin typeface="+mn-lt"/>
              </a:rPr>
              <a:t>7</a:t>
            </a:r>
            <a:r>
              <a:rPr lang="en-GB" sz="1200" b="1" baseline="30000" dirty="0">
                <a:solidFill>
                  <a:schemeClr val="tx2"/>
                </a:solidFill>
                <a:latin typeface="+mn-lt"/>
              </a:rPr>
              <a:t>th</a:t>
            </a:r>
            <a:r>
              <a:rPr lang="en-GB" sz="1200" b="1" dirty="0">
                <a:solidFill>
                  <a:schemeClr val="tx2"/>
                </a:solidFill>
                <a:latin typeface="+mn-lt"/>
              </a:rPr>
              <a:t>  PECS Call   </a:t>
            </a:r>
            <a:r>
              <a:rPr lang="en-GB" sz="1200" dirty="0">
                <a:solidFill>
                  <a:schemeClr val="tx2"/>
                </a:solidFill>
                <a:latin typeface="+mn-lt"/>
              </a:rPr>
              <a:t>24 proposals were received, 9 were approved </a:t>
            </a:r>
          </a:p>
          <a:p>
            <a:pPr>
              <a:lnSpc>
                <a:spcPct val="100000"/>
              </a:lnSpc>
            </a:pPr>
            <a:r>
              <a:rPr lang="en-GB" sz="1200" dirty="0">
                <a:solidFill>
                  <a:schemeClr val="tx2"/>
                </a:solidFill>
                <a:latin typeface="+mn-lt"/>
              </a:rPr>
              <a:t>	     Scores range: 49.75– 76.25, Average: </a:t>
            </a:r>
            <a:r>
              <a:rPr lang="en-GB" sz="1200" b="1" dirty="0">
                <a:solidFill>
                  <a:schemeClr val="tx2"/>
                </a:solidFill>
                <a:latin typeface="+mn-lt"/>
              </a:rPr>
              <a:t>65.25,  </a:t>
            </a:r>
            <a:r>
              <a:rPr lang="en-GB" sz="1200" dirty="0">
                <a:solidFill>
                  <a:schemeClr val="tx2"/>
                </a:solidFill>
                <a:latin typeface="+mn-lt"/>
              </a:rPr>
              <a:t>success rate: </a:t>
            </a:r>
            <a:r>
              <a:rPr lang="en-GB" sz="1200" b="1" dirty="0">
                <a:solidFill>
                  <a:schemeClr val="tx2"/>
                </a:solidFill>
                <a:latin typeface="+mn-lt"/>
              </a:rPr>
              <a:t>~37.5%</a:t>
            </a:r>
          </a:p>
          <a:p>
            <a:pPr>
              <a:lnSpc>
                <a:spcPct val="100000"/>
              </a:lnSpc>
            </a:pPr>
            <a:endParaRPr lang="en-GB" sz="1200" b="1" dirty="0">
              <a:solidFill>
                <a:schemeClr val="tx2"/>
              </a:solidFill>
              <a:latin typeface="+mn-lt"/>
            </a:endParaRPr>
          </a:p>
          <a:p>
            <a:pPr>
              <a:lnSpc>
                <a:spcPct val="100000"/>
              </a:lnSpc>
            </a:pPr>
            <a:r>
              <a:rPr lang="en-GB" sz="1200" b="1" dirty="0">
                <a:solidFill>
                  <a:schemeClr val="tx2"/>
                </a:solidFill>
                <a:latin typeface="+mn-lt"/>
              </a:rPr>
              <a:t>8th  PECS Call  </a:t>
            </a:r>
            <a:r>
              <a:rPr lang="en-GB" sz="1200" dirty="0">
                <a:solidFill>
                  <a:schemeClr val="tx2"/>
                </a:solidFill>
                <a:latin typeface="+mn-lt"/>
              </a:rPr>
              <a:t>20 proposals were received, 7 were approved </a:t>
            </a:r>
          </a:p>
          <a:p>
            <a:pPr>
              <a:lnSpc>
                <a:spcPct val="100000"/>
              </a:lnSpc>
            </a:pPr>
            <a:r>
              <a:rPr lang="en-GB" sz="1200" dirty="0">
                <a:solidFill>
                  <a:schemeClr val="tx2"/>
                </a:solidFill>
                <a:latin typeface="+mn-lt"/>
              </a:rPr>
              <a:t>	     Scores range: 48.25– 74.25, Average: </a:t>
            </a:r>
            <a:r>
              <a:rPr lang="en-GB" sz="1200" b="1" dirty="0">
                <a:solidFill>
                  <a:schemeClr val="tx2"/>
                </a:solidFill>
                <a:latin typeface="+mn-lt"/>
              </a:rPr>
              <a:t>57.07</a:t>
            </a:r>
            <a:r>
              <a:rPr lang="en-GB" sz="1200" dirty="0">
                <a:solidFill>
                  <a:schemeClr val="tx2"/>
                </a:solidFill>
                <a:latin typeface="+mn-lt"/>
              </a:rPr>
              <a:t>,  success rate: ~</a:t>
            </a:r>
            <a:r>
              <a:rPr lang="en-GB" sz="1200" b="1" dirty="0">
                <a:solidFill>
                  <a:schemeClr val="tx2"/>
                </a:solidFill>
                <a:latin typeface="+mn-lt"/>
              </a:rPr>
              <a:t>35%</a:t>
            </a:r>
          </a:p>
          <a:p>
            <a:pPr algn="l"/>
            <a:endParaRPr lang="en-NL" dirty="0">
              <a:solidFill>
                <a:srgbClr val="8197A6"/>
              </a:solidFill>
              <a:latin typeface="Arial" panose="020B0604020202020204" pitchFamily="34" charset="0"/>
              <a:ea typeface="MS PGothic" pitchFamily="34" charset="-128"/>
              <a:cs typeface="Arial" panose="020B0604020202020204" pitchFamily="34" charset="0"/>
            </a:endParaRPr>
          </a:p>
        </p:txBody>
      </p:sp>
    </p:spTree>
    <p:extLst>
      <p:ext uri="{BB962C8B-B14F-4D97-AF65-F5344CB8AC3E}">
        <p14:creationId xmlns:p14="http://schemas.microsoft.com/office/powerpoint/2010/main" val="3254306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olo 1">
            <a:extLst>
              <a:ext uri="{FF2B5EF4-FFF2-40B4-BE49-F238E27FC236}">
                <a16:creationId xmlns:a16="http://schemas.microsoft.com/office/drawing/2014/main" id="{7C89975C-695C-4393-BC2A-21C07CCBDFEF}"/>
              </a:ext>
            </a:extLst>
          </p:cNvPr>
          <p:cNvSpPr>
            <a:spLocks noGrp="1" noChangeArrowheads="1"/>
          </p:cNvSpPr>
          <p:nvPr>
            <p:ph type="title"/>
          </p:nvPr>
        </p:nvSpPr>
        <p:spPr>
          <a:xfrm>
            <a:off x="131504" y="176074"/>
            <a:ext cx="7985670" cy="430887"/>
          </a:xfrm>
        </p:spPr>
        <p:txBody>
          <a:bodyPr/>
          <a:lstStyle/>
          <a:p>
            <a:pPr eaLnBrk="1" hangingPunct="1"/>
            <a:r>
              <a:rPr lang="en-US" altLang="en-US" sz="2200" dirty="0">
                <a:solidFill>
                  <a:schemeClr val="tx2"/>
                </a:solidFill>
              </a:rPr>
              <a:t>Briefing for 9</a:t>
            </a:r>
            <a:r>
              <a:rPr lang="en-US" altLang="en-US" sz="2200" baseline="30000" dirty="0">
                <a:solidFill>
                  <a:schemeClr val="tx2"/>
                </a:solidFill>
              </a:rPr>
              <a:t>th</a:t>
            </a:r>
            <a:r>
              <a:rPr lang="en-US" altLang="en-US" sz="2200" dirty="0">
                <a:solidFill>
                  <a:schemeClr val="tx2"/>
                </a:solidFill>
              </a:rPr>
              <a:t> PECS Call for Proposals in Cyprus</a:t>
            </a:r>
          </a:p>
        </p:txBody>
      </p:sp>
      <p:sp>
        <p:nvSpPr>
          <p:cNvPr id="2" name="Content Placeholder 2">
            <a:extLst>
              <a:ext uri="{FF2B5EF4-FFF2-40B4-BE49-F238E27FC236}">
                <a16:creationId xmlns:a16="http://schemas.microsoft.com/office/drawing/2014/main" id="{D048BFB1-BBF0-88A6-3DC3-17360A0AE987}"/>
              </a:ext>
            </a:extLst>
          </p:cNvPr>
          <p:cNvSpPr txBox="1">
            <a:spLocks/>
          </p:cNvSpPr>
          <p:nvPr/>
        </p:nvSpPr>
        <p:spPr bwMode="auto">
          <a:xfrm>
            <a:off x="281242" y="941387"/>
            <a:ext cx="8544706" cy="326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0" indent="0" algn="l" rtl="0" eaLnBrk="1" fontAlgn="base" hangingPunct="1">
              <a:lnSpc>
                <a:spcPct val="119000"/>
              </a:lnSpc>
              <a:spcBef>
                <a:spcPct val="20000"/>
              </a:spcBef>
              <a:spcAft>
                <a:spcPct val="0"/>
              </a:spcAft>
              <a:buClr>
                <a:srgbClr val="8197A6"/>
              </a:buClr>
              <a:buFont typeface="Arial" panose="020B0604020202020204" pitchFamily="34" charset="0"/>
              <a:buNone/>
              <a:defRPr lang="en-GB" sz="1346" dirty="0" smtClean="0">
                <a:solidFill>
                  <a:srgbClr val="8197A6"/>
                </a:solidFill>
                <a:latin typeface="Arial" panose="020B0604020202020204" pitchFamily="34" charset="0"/>
                <a:ea typeface="+mn-ea"/>
                <a:cs typeface="Arial" panose="020B0604020202020204" pitchFamily="34" charset="0"/>
              </a:defRPr>
            </a:lvl1pPr>
            <a:lvl2pPr marL="584432" indent="0" algn="l" rtl="0" eaLnBrk="1" fontAlgn="base" hangingPunct="1">
              <a:lnSpc>
                <a:spcPct val="119000"/>
              </a:lnSpc>
              <a:spcBef>
                <a:spcPct val="20000"/>
              </a:spcBef>
              <a:spcAft>
                <a:spcPct val="0"/>
              </a:spcAft>
              <a:buClr>
                <a:schemeClr val="accent1"/>
              </a:buClr>
              <a:buFont typeface="Verdana" pitchFamily="34" charset="0"/>
              <a:buNone/>
              <a:defRPr lang="en-GB" sz="1346" dirty="0" smtClean="0">
                <a:solidFill>
                  <a:srgbClr val="8197A6"/>
                </a:solidFill>
                <a:latin typeface="Arial" panose="020B0604020202020204" pitchFamily="34" charset="0"/>
                <a:ea typeface="+mn-ea"/>
                <a:cs typeface="Arial" panose="020B0604020202020204" pitchFamily="34" charset="0"/>
              </a:defRPr>
            </a:lvl2pPr>
            <a:lvl3pPr marL="1015613" indent="0" algn="l" rtl="0" eaLnBrk="1" fontAlgn="base" hangingPunct="1">
              <a:lnSpc>
                <a:spcPct val="119000"/>
              </a:lnSpc>
              <a:spcBef>
                <a:spcPct val="20000"/>
              </a:spcBef>
              <a:spcAft>
                <a:spcPct val="0"/>
              </a:spcAft>
              <a:buClr>
                <a:schemeClr val="accent1"/>
              </a:buClr>
              <a:buFont typeface="Verdana" pitchFamily="34" charset="0"/>
              <a:buNone/>
              <a:defRPr lang="en-GB" sz="1346" dirty="0" smtClean="0">
                <a:solidFill>
                  <a:srgbClr val="8197A6"/>
                </a:solidFill>
                <a:latin typeface="Arial" panose="020B0604020202020204" pitchFamily="34" charset="0"/>
                <a:ea typeface="+mn-ea"/>
                <a:cs typeface="Arial" panose="020B0604020202020204" pitchFamily="34" charset="0"/>
              </a:defRPr>
            </a:lvl3pPr>
            <a:lvl4pPr marL="1446794" indent="0" algn="l" rtl="0" eaLnBrk="1" fontAlgn="base" hangingPunct="1">
              <a:lnSpc>
                <a:spcPct val="119000"/>
              </a:lnSpc>
              <a:spcBef>
                <a:spcPct val="20000"/>
              </a:spcBef>
              <a:spcAft>
                <a:spcPct val="0"/>
              </a:spcAft>
              <a:buClr>
                <a:schemeClr val="accent1"/>
              </a:buClr>
              <a:buFont typeface="Verdana" pitchFamily="34" charset="0"/>
              <a:buNone/>
              <a:defRPr lang="en-GB" sz="1346" dirty="0" smtClean="0">
                <a:solidFill>
                  <a:srgbClr val="8197A6"/>
                </a:solidFill>
                <a:latin typeface="Arial" panose="020B0604020202020204" pitchFamily="34" charset="0"/>
                <a:ea typeface="+mn-ea"/>
                <a:cs typeface="Arial" panose="020B0604020202020204" pitchFamily="34" charset="0"/>
              </a:defRPr>
            </a:lvl4pPr>
            <a:lvl5pPr marL="1877974" indent="0" algn="l" rtl="0" eaLnBrk="1" fontAlgn="base" hangingPunct="1">
              <a:lnSpc>
                <a:spcPct val="119000"/>
              </a:lnSpc>
              <a:spcBef>
                <a:spcPct val="20000"/>
              </a:spcBef>
              <a:spcAft>
                <a:spcPct val="0"/>
              </a:spcAft>
              <a:buClr>
                <a:schemeClr val="accent1"/>
              </a:buClr>
              <a:buFont typeface="Verdana" pitchFamily="34" charset="0"/>
              <a:buNone/>
              <a:defRPr lang="en-GB" sz="1346" dirty="0" smtClean="0">
                <a:solidFill>
                  <a:srgbClr val="8197A6"/>
                </a:solidFill>
                <a:latin typeface="Arial" panose="020B0604020202020204" pitchFamily="34" charset="0"/>
                <a:ea typeface="+mn-ea"/>
                <a:cs typeface="Arial" panose="020B0604020202020204" pitchFamily="34" charset="0"/>
              </a:defRPr>
            </a:lvl5pPr>
            <a:lvl6pPr marL="2510748" indent="-302389" algn="l" rtl="0" eaLnBrk="1" fontAlgn="base" hangingPunct="1">
              <a:lnSpc>
                <a:spcPct val="119000"/>
              </a:lnSpc>
              <a:spcBef>
                <a:spcPct val="20000"/>
              </a:spcBef>
              <a:spcAft>
                <a:spcPct val="0"/>
              </a:spcAft>
              <a:buClr>
                <a:schemeClr val="accent1"/>
              </a:buClr>
              <a:buFont typeface="Verdana" pitchFamily="34" charset="0"/>
              <a:buChar char="–"/>
              <a:defRPr sz="1154">
                <a:solidFill>
                  <a:schemeClr val="bg2"/>
                </a:solidFill>
                <a:latin typeface="+mn-lt"/>
              </a:defRPr>
            </a:lvl6pPr>
            <a:lvl7pPr marL="2840627" indent="-302389" algn="l" rtl="0" eaLnBrk="1" fontAlgn="base" hangingPunct="1">
              <a:lnSpc>
                <a:spcPct val="119000"/>
              </a:lnSpc>
              <a:spcBef>
                <a:spcPct val="20000"/>
              </a:spcBef>
              <a:spcAft>
                <a:spcPct val="0"/>
              </a:spcAft>
              <a:buClr>
                <a:schemeClr val="accent1"/>
              </a:buClr>
              <a:buFont typeface="Verdana" pitchFamily="34" charset="0"/>
              <a:buChar char="–"/>
              <a:defRPr sz="1154">
                <a:solidFill>
                  <a:schemeClr val="bg2"/>
                </a:solidFill>
                <a:latin typeface="+mn-lt"/>
              </a:defRPr>
            </a:lvl7pPr>
            <a:lvl8pPr marL="3170506" indent="-302389" algn="l" rtl="0" eaLnBrk="1" fontAlgn="base" hangingPunct="1">
              <a:lnSpc>
                <a:spcPct val="119000"/>
              </a:lnSpc>
              <a:spcBef>
                <a:spcPct val="20000"/>
              </a:spcBef>
              <a:spcAft>
                <a:spcPct val="0"/>
              </a:spcAft>
              <a:buClr>
                <a:schemeClr val="accent1"/>
              </a:buClr>
              <a:buFont typeface="Verdana" pitchFamily="34" charset="0"/>
              <a:buChar char="–"/>
              <a:defRPr sz="1154">
                <a:solidFill>
                  <a:schemeClr val="bg2"/>
                </a:solidFill>
                <a:latin typeface="+mn-lt"/>
              </a:defRPr>
            </a:lvl8pPr>
            <a:lvl9pPr marL="3500386" indent="-302389" algn="l" rtl="0" eaLnBrk="1" fontAlgn="base" hangingPunct="1">
              <a:lnSpc>
                <a:spcPct val="119000"/>
              </a:lnSpc>
              <a:spcBef>
                <a:spcPct val="20000"/>
              </a:spcBef>
              <a:spcAft>
                <a:spcPct val="0"/>
              </a:spcAft>
              <a:buClr>
                <a:schemeClr val="accent1"/>
              </a:buClr>
              <a:buFont typeface="Verdana" pitchFamily="34" charset="0"/>
              <a:buChar char="–"/>
              <a:defRPr sz="1154">
                <a:solidFill>
                  <a:schemeClr val="bg2"/>
                </a:solidFill>
                <a:latin typeface="+mn-lt"/>
              </a:defRPr>
            </a:lvl9pPr>
          </a:lstStyle>
          <a:p>
            <a:pPr marL="571500" indent="-571500">
              <a:lnSpc>
                <a:spcPct val="150000"/>
              </a:lnSpc>
              <a:buFont typeface="Arial" panose="020B0604020202020204" pitchFamily="34" charset="0"/>
              <a:buChar char="•"/>
              <a:defRPr/>
            </a:pPr>
            <a:r>
              <a:rPr lang="en-US" altLang="en-US" sz="1600" kern="0" dirty="0">
                <a:solidFill>
                  <a:schemeClr val="tx2"/>
                </a:solidFill>
              </a:rPr>
              <a:t>ESA tools – basics of ESA procurement </a:t>
            </a:r>
          </a:p>
          <a:p>
            <a:pPr marL="571500" indent="-571500">
              <a:lnSpc>
                <a:spcPct val="150000"/>
              </a:lnSpc>
              <a:buFont typeface="Arial" panose="020B0604020202020204" pitchFamily="34" charset="0"/>
              <a:buChar char="•"/>
              <a:defRPr/>
            </a:pPr>
            <a:r>
              <a:rPr lang="en-US" altLang="en-US" sz="1600" kern="0" dirty="0">
                <a:solidFill>
                  <a:schemeClr val="tx2"/>
                </a:solidFill>
              </a:rPr>
              <a:t>Ninth Call Overview</a:t>
            </a:r>
          </a:p>
          <a:p>
            <a:pPr marL="571500" indent="-571500">
              <a:lnSpc>
                <a:spcPct val="150000"/>
              </a:lnSpc>
              <a:buFont typeface="Arial" panose="020B0604020202020204" pitchFamily="34" charset="0"/>
              <a:buChar char="•"/>
              <a:defRPr/>
            </a:pPr>
            <a:r>
              <a:rPr lang="en-US" altLang="en-US" sz="1600" kern="0" dirty="0">
                <a:solidFill>
                  <a:schemeClr val="tx2"/>
                </a:solidFill>
              </a:rPr>
              <a:t>How to write good technical requirement in space projects</a:t>
            </a:r>
          </a:p>
          <a:p>
            <a:pPr marL="571500" indent="-571500">
              <a:lnSpc>
                <a:spcPct val="150000"/>
              </a:lnSpc>
              <a:buFont typeface="Arial" panose="020B0604020202020204" pitchFamily="34" charset="0"/>
              <a:buChar char="•"/>
              <a:defRPr/>
            </a:pPr>
            <a:r>
              <a:rPr lang="en-US" altLang="en-US" sz="1600" kern="0" dirty="0">
                <a:solidFill>
                  <a:schemeClr val="tx2"/>
                </a:solidFill>
              </a:rPr>
              <a:t>How to handle the negotiation phase</a:t>
            </a:r>
          </a:p>
          <a:p>
            <a:pPr marL="571500" indent="-571500">
              <a:lnSpc>
                <a:spcPct val="150000"/>
              </a:lnSpc>
              <a:buFont typeface="Arial" panose="020B0604020202020204" pitchFamily="34" charset="0"/>
              <a:buChar char="•"/>
              <a:defRPr/>
            </a:pPr>
            <a:r>
              <a:rPr lang="en-US" altLang="en-US" sz="1600" kern="0" dirty="0">
                <a:solidFill>
                  <a:schemeClr val="tx2"/>
                </a:solidFill>
              </a:rPr>
              <a:t>Face-to-face meetings</a:t>
            </a:r>
          </a:p>
        </p:txBody>
      </p:sp>
    </p:spTree>
    <p:extLst>
      <p:ext uri="{BB962C8B-B14F-4D97-AF65-F5344CB8AC3E}">
        <p14:creationId xmlns:p14="http://schemas.microsoft.com/office/powerpoint/2010/main" val="2253477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FED723D6-5716-478E-9332-2BD204E09DCA}"/>
              </a:ext>
            </a:extLst>
          </p:cNvPr>
          <p:cNvSpPr txBox="1">
            <a:spLocks/>
          </p:cNvSpPr>
          <p:nvPr/>
        </p:nvSpPr>
        <p:spPr bwMode="auto">
          <a:xfrm>
            <a:off x="596116" y="1827651"/>
            <a:ext cx="6063201" cy="1159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68393" tIns="34196" rIns="68393" bIns="34196" numCol="1" anchor="t" anchorCtr="0" compatLnSpc="1">
            <a:prstTxWarp prst="textNoShape">
              <a:avLst/>
            </a:prstTxWarp>
          </a:bodyPr>
          <a:lstStyle>
            <a:lvl1pPr marL="0" indent="0" algn="l" rtl="0" eaLnBrk="1" fontAlgn="base" hangingPunct="1">
              <a:lnSpc>
                <a:spcPct val="119000"/>
              </a:lnSpc>
              <a:spcBef>
                <a:spcPct val="20000"/>
              </a:spcBef>
              <a:spcAft>
                <a:spcPct val="0"/>
              </a:spcAft>
              <a:buClr>
                <a:srgbClr val="8197A6"/>
              </a:buClr>
              <a:buFont typeface="Arial" panose="020B0604020202020204" pitchFamily="34" charset="0"/>
              <a:buNone/>
              <a:defRPr lang="en-GB" sz="1800">
                <a:solidFill>
                  <a:srgbClr val="8197A6"/>
                </a:solidFill>
                <a:latin typeface="Arial" panose="020B0604020202020204" pitchFamily="34" charset="0"/>
                <a:ea typeface="+mn-ea"/>
                <a:cs typeface="Arial" panose="020B0604020202020204" pitchFamily="34" charset="0"/>
              </a:defRPr>
            </a:lvl1pPr>
            <a:lvl2pPr marL="781326" indent="0" algn="l" rtl="0" eaLnBrk="1" fontAlgn="base" hangingPunct="1">
              <a:lnSpc>
                <a:spcPct val="119000"/>
              </a:lnSpc>
              <a:spcBef>
                <a:spcPct val="20000"/>
              </a:spcBef>
              <a:spcAft>
                <a:spcPct val="0"/>
              </a:spcAft>
              <a:buClr>
                <a:schemeClr val="accent1"/>
              </a:buClr>
              <a:buFont typeface="Verdana" pitchFamily="34" charset="0"/>
              <a:buNone/>
              <a:defRPr lang="en-GB" sz="1800">
                <a:solidFill>
                  <a:srgbClr val="8197A6"/>
                </a:solidFill>
                <a:latin typeface="Arial" panose="020B0604020202020204" pitchFamily="34" charset="0"/>
                <a:ea typeface="+mn-ea"/>
                <a:cs typeface="Arial" panose="020B0604020202020204" pitchFamily="34" charset="0"/>
              </a:defRPr>
            </a:lvl2pPr>
            <a:lvl3pPr marL="1357771" indent="0" algn="l" rtl="0" eaLnBrk="1" fontAlgn="base" hangingPunct="1">
              <a:lnSpc>
                <a:spcPct val="119000"/>
              </a:lnSpc>
              <a:spcBef>
                <a:spcPct val="20000"/>
              </a:spcBef>
              <a:spcAft>
                <a:spcPct val="0"/>
              </a:spcAft>
              <a:buClr>
                <a:schemeClr val="accent1"/>
              </a:buClr>
              <a:buFont typeface="Verdana" pitchFamily="34" charset="0"/>
              <a:buNone/>
              <a:defRPr lang="en-GB" sz="1800">
                <a:solidFill>
                  <a:srgbClr val="8197A6"/>
                </a:solidFill>
                <a:latin typeface="Arial" panose="020B0604020202020204" pitchFamily="34" charset="0"/>
                <a:ea typeface="+mn-ea"/>
                <a:cs typeface="Arial" panose="020B0604020202020204" pitchFamily="34" charset="0"/>
              </a:defRPr>
            </a:lvl3pPr>
            <a:lvl4pPr marL="1934216" indent="0" algn="l" rtl="0" eaLnBrk="1" fontAlgn="base" hangingPunct="1">
              <a:lnSpc>
                <a:spcPct val="119000"/>
              </a:lnSpc>
              <a:spcBef>
                <a:spcPct val="20000"/>
              </a:spcBef>
              <a:spcAft>
                <a:spcPct val="0"/>
              </a:spcAft>
              <a:buClr>
                <a:schemeClr val="accent1"/>
              </a:buClr>
              <a:buFont typeface="Verdana" pitchFamily="34" charset="0"/>
              <a:buNone/>
              <a:defRPr lang="en-GB" sz="1800">
                <a:solidFill>
                  <a:srgbClr val="8197A6"/>
                </a:solidFill>
                <a:latin typeface="Arial" panose="020B0604020202020204" pitchFamily="34" charset="0"/>
                <a:ea typeface="+mn-ea"/>
                <a:cs typeface="Arial" panose="020B0604020202020204" pitchFamily="34" charset="0"/>
              </a:defRPr>
            </a:lvl4pPr>
            <a:lvl5pPr marL="2510661" indent="0" algn="l" rtl="0" eaLnBrk="1" fontAlgn="base" hangingPunct="1">
              <a:lnSpc>
                <a:spcPct val="119000"/>
              </a:lnSpc>
              <a:spcBef>
                <a:spcPct val="20000"/>
              </a:spcBef>
              <a:spcAft>
                <a:spcPct val="0"/>
              </a:spcAft>
              <a:buClr>
                <a:schemeClr val="accent1"/>
              </a:buClr>
              <a:buFont typeface="Verdana" pitchFamily="34" charset="0"/>
              <a:buNone/>
              <a:defRPr lang="en-GB" sz="1800">
                <a:solidFill>
                  <a:srgbClr val="8197A6"/>
                </a:solidFill>
                <a:latin typeface="Arial" panose="020B0604020202020204" pitchFamily="34" charset="0"/>
                <a:ea typeface="+mn-ea"/>
                <a:cs typeface="Arial" panose="020B0604020202020204" pitchFamily="34" charset="0"/>
              </a:defRPr>
            </a:lvl5pPr>
            <a:lvl6pPr marL="3356615" indent="-404264" algn="l" rtl="0" eaLnBrk="1" fontAlgn="base" hangingPunct="1">
              <a:lnSpc>
                <a:spcPct val="119000"/>
              </a:lnSpc>
              <a:spcBef>
                <a:spcPct val="20000"/>
              </a:spcBef>
              <a:spcAft>
                <a:spcPct val="0"/>
              </a:spcAft>
              <a:buClr>
                <a:schemeClr val="accent1"/>
              </a:buClr>
              <a:buFont typeface="Verdana" pitchFamily="34" charset="0"/>
              <a:buChar char="–"/>
              <a:defRPr sz="1543">
                <a:solidFill>
                  <a:schemeClr val="bg2"/>
                </a:solidFill>
                <a:latin typeface="+mn-lt"/>
              </a:defRPr>
            </a:lvl6pPr>
            <a:lvl7pPr marL="3797630" indent="-404264" algn="l" rtl="0" eaLnBrk="1" fontAlgn="base" hangingPunct="1">
              <a:lnSpc>
                <a:spcPct val="119000"/>
              </a:lnSpc>
              <a:spcBef>
                <a:spcPct val="20000"/>
              </a:spcBef>
              <a:spcAft>
                <a:spcPct val="0"/>
              </a:spcAft>
              <a:buClr>
                <a:schemeClr val="accent1"/>
              </a:buClr>
              <a:buFont typeface="Verdana" pitchFamily="34" charset="0"/>
              <a:buChar char="–"/>
              <a:defRPr sz="1543">
                <a:solidFill>
                  <a:schemeClr val="bg2"/>
                </a:solidFill>
                <a:latin typeface="+mn-lt"/>
              </a:defRPr>
            </a:lvl7pPr>
            <a:lvl8pPr marL="4238645" indent="-404264" algn="l" rtl="0" eaLnBrk="1" fontAlgn="base" hangingPunct="1">
              <a:lnSpc>
                <a:spcPct val="119000"/>
              </a:lnSpc>
              <a:spcBef>
                <a:spcPct val="20000"/>
              </a:spcBef>
              <a:spcAft>
                <a:spcPct val="0"/>
              </a:spcAft>
              <a:buClr>
                <a:schemeClr val="accent1"/>
              </a:buClr>
              <a:buFont typeface="Verdana" pitchFamily="34" charset="0"/>
              <a:buChar char="–"/>
              <a:defRPr sz="1543">
                <a:solidFill>
                  <a:schemeClr val="bg2"/>
                </a:solidFill>
                <a:latin typeface="+mn-lt"/>
              </a:defRPr>
            </a:lvl8pPr>
            <a:lvl9pPr marL="4679660" indent="-404264" algn="l" rtl="0" eaLnBrk="1" fontAlgn="base" hangingPunct="1">
              <a:lnSpc>
                <a:spcPct val="119000"/>
              </a:lnSpc>
              <a:spcBef>
                <a:spcPct val="20000"/>
              </a:spcBef>
              <a:spcAft>
                <a:spcPct val="0"/>
              </a:spcAft>
              <a:buClr>
                <a:schemeClr val="accent1"/>
              </a:buClr>
              <a:buFont typeface="Verdana" pitchFamily="34" charset="0"/>
              <a:buChar char="–"/>
              <a:defRPr sz="1543">
                <a:solidFill>
                  <a:schemeClr val="bg2"/>
                </a:solidFill>
                <a:latin typeface="+mn-lt"/>
              </a:defRPr>
            </a:lvl9pPr>
          </a:lstStyle>
          <a:p>
            <a:r>
              <a:rPr lang="it-IT" sz="2394" b="1" kern="0">
                <a:solidFill>
                  <a:schemeClr val="bg1"/>
                </a:solidFill>
              </a:rPr>
              <a:t>ESA Tools – Basics of ESA procurement</a:t>
            </a:r>
          </a:p>
        </p:txBody>
      </p:sp>
    </p:spTree>
    <p:extLst>
      <p:ext uri="{BB962C8B-B14F-4D97-AF65-F5344CB8AC3E}">
        <p14:creationId xmlns:p14="http://schemas.microsoft.com/office/powerpoint/2010/main" val="3490829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A7B71DC-28BD-4E2F-9E89-C4253A80D80A}"/>
              </a:ext>
            </a:extLst>
          </p:cNvPr>
          <p:cNvSpPr>
            <a:spLocks noGrp="1"/>
          </p:cNvSpPr>
          <p:nvPr>
            <p:ph type="title"/>
          </p:nvPr>
        </p:nvSpPr>
        <p:spPr>
          <a:xfrm>
            <a:off x="161558" y="126868"/>
            <a:ext cx="7560926" cy="414601"/>
          </a:xfrm>
        </p:spPr>
        <p:txBody>
          <a:bodyPr/>
          <a:lstStyle/>
          <a:p>
            <a:r>
              <a:rPr lang="en-GB" sz="2094" dirty="0">
                <a:solidFill>
                  <a:schemeClr val="tx2"/>
                </a:solidFill>
              </a:rPr>
              <a:t>ESA Tools – Basics of ESA procurement</a:t>
            </a:r>
          </a:p>
        </p:txBody>
      </p:sp>
      <p:sp>
        <p:nvSpPr>
          <p:cNvPr id="7" name="Content Placeholder 2">
            <a:extLst>
              <a:ext uri="{FF2B5EF4-FFF2-40B4-BE49-F238E27FC236}">
                <a16:creationId xmlns:a16="http://schemas.microsoft.com/office/drawing/2014/main" id="{F00AA60B-3399-465C-B254-6EB7331C9693}"/>
              </a:ext>
            </a:extLst>
          </p:cNvPr>
          <p:cNvSpPr txBox="1">
            <a:spLocks/>
          </p:cNvSpPr>
          <p:nvPr/>
        </p:nvSpPr>
        <p:spPr bwMode="auto">
          <a:xfrm>
            <a:off x="306415" y="695764"/>
            <a:ext cx="8531170" cy="1035736"/>
          </a:xfrm>
          <a:prstGeom prst="rect">
            <a:avLst/>
          </a:prstGeom>
          <a:extLst>
            <a:ext uri="{FAA26D3D-D897-4be2-8F04-BA451C77F1D7}">
              <ma14:placeholderFlag xmlns:ma14="http://schemas.microsoft.com/office/mac/drawingml/2011/main" xmlns="" val="1"/>
            </a:ext>
          </a:extLst>
        </p:spPr>
        <p:style>
          <a:lnRef idx="2">
            <a:schemeClr val="accent5"/>
          </a:lnRef>
          <a:fillRef idx="1">
            <a:schemeClr val="lt1"/>
          </a:fillRef>
          <a:effectRef idx="0">
            <a:schemeClr val="accent5"/>
          </a:effectRef>
          <a:fontRef idx="minor">
            <a:schemeClr val="dk1"/>
          </a:fontRef>
        </p:style>
        <p:txBody>
          <a:bodyPr vert="horz" wrap="square" lIns="91191" tIns="45595" rIns="91191" bIns="45595" numCol="1" anchor="t" anchorCtr="0" compatLnSpc="1">
            <a:prstTxWarp prst="textNoShape">
              <a:avLst/>
            </a:prstTxWarp>
          </a:bodyPr>
          <a:lstStyle>
            <a:lvl1pPr marL="0" indent="-342900" algn="l" rtl="0" eaLnBrk="1" fontAlgn="base" hangingPunct="1">
              <a:lnSpc>
                <a:spcPct val="119000"/>
              </a:lnSpc>
              <a:spcBef>
                <a:spcPct val="20000"/>
              </a:spcBef>
              <a:spcAft>
                <a:spcPct val="0"/>
              </a:spcAft>
              <a:buClr>
                <a:schemeClr val="accent1"/>
              </a:buClr>
              <a:buFontTx/>
              <a:buNone/>
              <a:defRPr lang="en-GB" sz="1600" dirty="0" smtClean="0">
                <a:solidFill>
                  <a:schemeClr val="dk1"/>
                </a:solidFill>
                <a:latin typeface="+mn-lt"/>
                <a:ea typeface="+mn-ea"/>
                <a:cs typeface="+mn-cs"/>
              </a:defRPr>
            </a:lvl1pPr>
            <a:lvl2pPr marL="8100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dk1"/>
                </a:solidFill>
                <a:latin typeface="+mn-lt"/>
                <a:ea typeface="+mn-ea"/>
                <a:cs typeface="+mn-cs"/>
              </a:defRPr>
            </a:lvl2pPr>
            <a:lvl3pPr marL="14076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dk1"/>
                </a:solidFill>
                <a:latin typeface="+mn-lt"/>
                <a:ea typeface="+mn-ea"/>
                <a:cs typeface="+mn-cs"/>
              </a:defRPr>
            </a:lvl3pPr>
            <a:lvl4pPr marL="20052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dk1"/>
                </a:solidFill>
                <a:latin typeface="+mn-lt"/>
                <a:ea typeface="+mn-ea"/>
                <a:cs typeface="+mn-cs"/>
              </a:defRPr>
            </a:lvl4pPr>
            <a:lvl5pPr marL="26028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dk1"/>
                </a:solidFill>
                <a:latin typeface="+mn-lt"/>
                <a:ea typeface="+mn-ea"/>
                <a:cs typeface="+mn-cs"/>
              </a:defRPr>
            </a:lvl5pPr>
            <a:lvl6pPr marL="34798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dk1"/>
                </a:solidFill>
                <a:latin typeface="+mn-lt"/>
                <a:ea typeface="+mn-ea"/>
                <a:cs typeface="+mn-cs"/>
              </a:defRPr>
            </a:lvl6pPr>
            <a:lvl7pPr marL="39370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dk1"/>
                </a:solidFill>
                <a:latin typeface="+mn-lt"/>
                <a:ea typeface="+mn-ea"/>
                <a:cs typeface="+mn-cs"/>
              </a:defRPr>
            </a:lvl7pPr>
            <a:lvl8pPr marL="43942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dk1"/>
                </a:solidFill>
                <a:latin typeface="+mn-lt"/>
                <a:ea typeface="+mn-ea"/>
                <a:cs typeface="+mn-cs"/>
              </a:defRPr>
            </a:lvl8pPr>
            <a:lvl9pPr marL="48514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dk1"/>
                </a:solidFill>
                <a:latin typeface="+mn-lt"/>
                <a:ea typeface="+mn-ea"/>
                <a:cs typeface="+mn-cs"/>
              </a:defRPr>
            </a:lvl9pPr>
          </a:lstStyle>
          <a:p>
            <a:pPr indent="0" algn="ctr">
              <a:buClr>
                <a:srgbClr val="0098DB"/>
              </a:buClr>
              <a:defRPr/>
            </a:pPr>
            <a:r>
              <a:rPr lang="en-GB" altLang="en-US" sz="1397" b="1" kern="0">
                <a:solidFill>
                  <a:schemeClr val="bg1">
                    <a:lumMod val="25000"/>
                  </a:schemeClr>
                </a:solidFill>
              </a:rPr>
              <a:t>https://doing-business.sso.esa.int/</a:t>
            </a:r>
          </a:p>
          <a:p>
            <a:pPr marL="170988" indent="-170988">
              <a:buClr>
                <a:schemeClr val="accent5"/>
              </a:buClr>
              <a:buFont typeface="Arial" panose="020B0604020202020204" pitchFamily="34" charset="0"/>
              <a:buChar char="•"/>
              <a:defRPr/>
            </a:pPr>
            <a:r>
              <a:rPr lang="en-GB" sz="1097" b="1" kern="0">
                <a:solidFill>
                  <a:schemeClr val="tx2"/>
                </a:solidFill>
              </a:rPr>
              <a:t>Portal for access to the entire </a:t>
            </a:r>
            <a:r>
              <a:rPr lang="en-GB" sz="1097" b="1" kern="0" err="1">
                <a:solidFill>
                  <a:schemeClr val="tx2"/>
                </a:solidFill>
              </a:rPr>
              <a:t>esa</a:t>
            </a:r>
            <a:r>
              <a:rPr lang="en-GB" sz="1097" b="1" kern="0">
                <a:solidFill>
                  <a:schemeClr val="tx2"/>
                </a:solidFill>
              </a:rPr>
              <a:t>-star toolset, including associated ESA corporate applications like </a:t>
            </a:r>
            <a:r>
              <a:rPr lang="en-GB" sz="1097" b="1" kern="0" err="1">
                <a:solidFill>
                  <a:schemeClr val="tx2"/>
                </a:solidFill>
              </a:rPr>
              <a:t>esa</a:t>
            </a:r>
            <a:r>
              <a:rPr lang="en-GB" sz="1097" b="1" kern="0">
                <a:solidFill>
                  <a:schemeClr val="tx2"/>
                </a:solidFill>
              </a:rPr>
              <a:t>-p</a:t>
            </a:r>
          </a:p>
          <a:p>
            <a:pPr marL="170988" indent="-170988">
              <a:buClr>
                <a:schemeClr val="accent5"/>
              </a:buClr>
              <a:buFont typeface="Arial" panose="020B0604020202020204" pitchFamily="34" charset="0"/>
              <a:buChar char="•"/>
              <a:defRPr/>
            </a:pPr>
            <a:r>
              <a:rPr lang="en-GB" sz="1097" b="1" kern="0">
                <a:solidFill>
                  <a:schemeClr val="tx2"/>
                </a:solidFill>
              </a:rPr>
              <a:t>All applications are connected, making it easier for users to access the systems and retrieve information</a:t>
            </a:r>
          </a:p>
          <a:p>
            <a:pPr marL="170988" indent="-170988">
              <a:buClr>
                <a:schemeClr val="accent5"/>
              </a:buClr>
              <a:buFont typeface="Arial" panose="020B0604020202020204" pitchFamily="34" charset="0"/>
              <a:buChar char="•"/>
              <a:defRPr/>
            </a:pPr>
            <a:r>
              <a:rPr lang="en-GB" altLang="en-US" sz="1097" b="1" kern="0">
                <a:solidFill>
                  <a:schemeClr val="tx2"/>
                </a:solidFill>
              </a:rPr>
              <a:t>Optimised and supported for use with the Google Chrome browser</a:t>
            </a:r>
          </a:p>
        </p:txBody>
      </p:sp>
      <p:pic>
        <p:nvPicPr>
          <p:cNvPr id="8" name="Content Placeholder 2">
            <a:extLst>
              <a:ext uri="{FF2B5EF4-FFF2-40B4-BE49-F238E27FC236}">
                <a16:creationId xmlns:a16="http://schemas.microsoft.com/office/drawing/2014/main" id="{DE137A87-39C0-4AC7-B84C-FEEC77E98B02}"/>
              </a:ext>
            </a:extLst>
          </p:cNvPr>
          <p:cNvPicPr>
            <a:picLocks noChangeAspect="1"/>
          </p:cNvPicPr>
          <p:nvPr/>
        </p:nvPicPr>
        <p:blipFill rotWithShape="1">
          <a:blip r:embed="rId3"/>
          <a:srcRect t="7385" b="26648"/>
          <a:stretch/>
        </p:blipFill>
        <p:spPr bwMode="auto">
          <a:xfrm>
            <a:off x="306415" y="1752873"/>
            <a:ext cx="8531170" cy="3046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Tree>
    <p:extLst>
      <p:ext uri="{BB962C8B-B14F-4D97-AF65-F5344CB8AC3E}">
        <p14:creationId xmlns:p14="http://schemas.microsoft.com/office/powerpoint/2010/main" val="24295343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A7B71DC-28BD-4E2F-9E89-C4253A80D80A}"/>
              </a:ext>
            </a:extLst>
          </p:cNvPr>
          <p:cNvSpPr>
            <a:spLocks noGrp="1"/>
          </p:cNvSpPr>
          <p:nvPr>
            <p:ph type="title"/>
          </p:nvPr>
        </p:nvSpPr>
        <p:spPr>
          <a:xfrm>
            <a:off x="161558" y="126868"/>
            <a:ext cx="7560926" cy="414601"/>
          </a:xfrm>
        </p:spPr>
        <p:txBody>
          <a:bodyPr/>
          <a:lstStyle/>
          <a:p>
            <a:r>
              <a:rPr lang="en-GB" sz="2094" dirty="0">
                <a:solidFill>
                  <a:schemeClr val="tx2"/>
                </a:solidFill>
              </a:rPr>
              <a:t>ESA Tools – Basics of ESA procurement</a:t>
            </a:r>
          </a:p>
        </p:txBody>
      </p:sp>
      <p:pic>
        <p:nvPicPr>
          <p:cNvPr id="5" name="Content Placeholder 8">
            <a:extLst>
              <a:ext uri="{FF2B5EF4-FFF2-40B4-BE49-F238E27FC236}">
                <a16:creationId xmlns:a16="http://schemas.microsoft.com/office/drawing/2014/main" id="{E994DA0B-5B59-49B2-AB39-CC25B3B4326A}"/>
              </a:ext>
            </a:extLst>
          </p:cNvPr>
          <p:cNvPicPr>
            <a:picLocks noGrp="1" noChangeAspect="1"/>
          </p:cNvPicPr>
          <p:nvPr>
            <p:ph idx="1"/>
          </p:nvPr>
        </p:nvPicPr>
        <p:blipFill rotWithShape="1">
          <a:blip r:embed="rId3">
            <a:duotone>
              <a:schemeClr val="accent6">
                <a:shade val="45000"/>
                <a:satMod val="135000"/>
              </a:schemeClr>
              <a:prstClr val="white"/>
            </a:duotone>
          </a:blip>
          <a:srcRect t="7211" b="23312"/>
          <a:stretch/>
        </p:blipFill>
        <p:spPr>
          <a:xfrm>
            <a:off x="163250" y="1185855"/>
            <a:ext cx="8800161" cy="3343657"/>
          </a:xfrm>
          <a:prstGeom prst="rect">
            <a:avLst/>
          </a:prstGeom>
        </p:spPr>
      </p:pic>
      <p:sp>
        <p:nvSpPr>
          <p:cNvPr id="9" name="TextBox 8">
            <a:extLst>
              <a:ext uri="{FF2B5EF4-FFF2-40B4-BE49-F238E27FC236}">
                <a16:creationId xmlns:a16="http://schemas.microsoft.com/office/drawing/2014/main" id="{64E6958F-85C7-46EB-B66D-FCF6FB5C27B6}"/>
              </a:ext>
            </a:extLst>
          </p:cNvPr>
          <p:cNvSpPr txBox="1"/>
          <p:nvPr/>
        </p:nvSpPr>
        <p:spPr>
          <a:xfrm>
            <a:off x="2251268" y="2137325"/>
            <a:ext cx="5284687" cy="915296"/>
          </a:xfrm>
          <a:prstGeom prst="leftArrow">
            <a:avLst/>
          </a:prstGeom>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GB" sz="2394" b="1" dirty="0">
                <a:ln w="0"/>
                <a:solidFill>
                  <a:schemeClr val="tx1"/>
                </a:solidFill>
                <a:effectLst>
                  <a:outerShdw blurRad="38100" dist="25400" dir="5400000" algn="ctr" rotWithShape="0">
                    <a:srgbClr val="6E747A">
                      <a:alpha val="43000"/>
                    </a:srgbClr>
                  </a:outerShdw>
                </a:effectLst>
              </a:rPr>
              <a:t>Register in </a:t>
            </a:r>
            <a:r>
              <a:rPr lang="en-GB" sz="2394" b="1" dirty="0" err="1">
                <a:ln w="0"/>
                <a:solidFill>
                  <a:schemeClr val="tx1"/>
                </a:solidFill>
                <a:effectLst>
                  <a:outerShdw blurRad="38100" dist="25400" dir="5400000" algn="ctr" rotWithShape="0">
                    <a:srgbClr val="6E747A">
                      <a:alpha val="43000"/>
                    </a:srgbClr>
                  </a:outerShdw>
                </a:effectLst>
              </a:rPr>
              <a:t>esa</a:t>
            </a:r>
            <a:r>
              <a:rPr lang="en-GB" sz="2394" b="1" dirty="0">
                <a:ln w="0"/>
                <a:solidFill>
                  <a:schemeClr val="tx1"/>
                </a:solidFill>
                <a:effectLst>
                  <a:outerShdw blurRad="38100" dist="25400" dir="5400000" algn="ctr" rotWithShape="0">
                    <a:srgbClr val="6E747A">
                      <a:alpha val="43000"/>
                    </a:srgbClr>
                  </a:outerShdw>
                </a:effectLst>
              </a:rPr>
              <a:t>-star Registration</a:t>
            </a:r>
          </a:p>
        </p:txBody>
      </p:sp>
      <p:sp>
        <p:nvSpPr>
          <p:cNvPr id="3" name="TextBox 2">
            <a:extLst>
              <a:ext uri="{FF2B5EF4-FFF2-40B4-BE49-F238E27FC236}">
                <a16:creationId xmlns:a16="http://schemas.microsoft.com/office/drawing/2014/main" id="{EB0088D5-0C2B-4AA0-902B-71DE932D2502}"/>
              </a:ext>
            </a:extLst>
          </p:cNvPr>
          <p:cNvSpPr txBox="1"/>
          <p:nvPr/>
        </p:nvSpPr>
        <p:spPr>
          <a:xfrm>
            <a:off x="161558" y="761700"/>
            <a:ext cx="3263666" cy="338554"/>
          </a:xfrm>
          <a:prstGeom prst="rect">
            <a:avLst/>
          </a:prstGeom>
          <a:noFill/>
        </p:spPr>
        <p:txBody>
          <a:bodyPr wrap="square" rtlCol="0">
            <a:spAutoFit/>
          </a:bodyPr>
          <a:lstStyle/>
          <a:p>
            <a:r>
              <a:rPr lang="en-US" sz="1600" b="1" dirty="0" err="1">
                <a:solidFill>
                  <a:schemeClr val="bg1">
                    <a:lumMod val="25000"/>
                  </a:schemeClr>
                </a:solidFill>
                <a:latin typeface="+mn-lt"/>
              </a:rPr>
              <a:t>esa</a:t>
            </a:r>
            <a:r>
              <a:rPr lang="en-US" sz="1600" b="1" dirty="0">
                <a:solidFill>
                  <a:schemeClr val="bg1">
                    <a:lumMod val="25000"/>
                  </a:schemeClr>
                </a:solidFill>
                <a:latin typeface="+mn-lt"/>
              </a:rPr>
              <a:t>-star Registration</a:t>
            </a:r>
            <a:endParaRPr lang="en-GB" sz="1600" b="1" dirty="0">
              <a:solidFill>
                <a:schemeClr val="bg1">
                  <a:lumMod val="25000"/>
                </a:schemeClr>
              </a:solidFill>
              <a:latin typeface="+mn-lt"/>
            </a:endParaRPr>
          </a:p>
        </p:txBody>
      </p:sp>
      <p:pic>
        <p:nvPicPr>
          <p:cNvPr id="7" name="Content Placeholder 8">
            <a:extLst>
              <a:ext uri="{FF2B5EF4-FFF2-40B4-BE49-F238E27FC236}">
                <a16:creationId xmlns:a16="http://schemas.microsoft.com/office/drawing/2014/main" id="{D163471E-8F26-4E75-9BE4-95ECC3102B18}"/>
              </a:ext>
            </a:extLst>
          </p:cNvPr>
          <p:cNvPicPr>
            <a:picLocks noChangeAspect="1"/>
          </p:cNvPicPr>
          <p:nvPr/>
        </p:nvPicPr>
        <p:blipFill rotWithShape="1">
          <a:blip r:embed="rId3"/>
          <a:srcRect l="6160" t="25527" r="77568" b="50373"/>
          <a:stretch/>
        </p:blipFill>
        <p:spPr bwMode="auto">
          <a:xfrm>
            <a:off x="705302" y="2067341"/>
            <a:ext cx="1431978" cy="1159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Tree>
    <p:extLst>
      <p:ext uri="{BB962C8B-B14F-4D97-AF65-F5344CB8AC3E}">
        <p14:creationId xmlns:p14="http://schemas.microsoft.com/office/powerpoint/2010/main" val="18656546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A7B71DC-28BD-4E2F-9E89-C4253A80D80A}"/>
              </a:ext>
            </a:extLst>
          </p:cNvPr>
          <p:cNvSpPr>
            <a:spLocks noGrp="1"/>
          </p:cNvSpPr>
          <p:nvPr>
            <p:ph type="title"/>
          </p:nvPr>
        </p:nvSpPr>
        <p:spPr>
          <a:xfrm>
            <a:off x="161558" y="126868"/>
            <a:ext cx="7560926" cy="414601"/>
          </a:xfrm>
        </p:spPr>
        <p:txBody>
          <a:bodyPr/>
          <a:lstStyle/>
          <a:p>
            <a:r>
              <a:rPr lang="en-GB" sz="2094" dirty="0">
                <a:solidFill>
                  <a:schemeClr val="tx2"/>
                </a:solidFill>
              </a:rPr>
              <a:t>ESA Tools – Basics of ESA procurement</a:t>
            </a:r>
          </a:p>
        </p:txBody>
      </p:sp>
      <p:pic>
        <p:nvPicPr>
          <p:cNvPr id="5" name="Content Placeholder 8">
            <a:extLst>
              <a:ext uri="{FF2B5EF4-FFF2-40B4-BE49-F238E27FC236}">
                <a16:creationId xmlns:a16="http://schemas.microsoft.com/office/drawing/2014/main" id="{E994DA0B-5B59-49B2-AB39-CC25B3B4326A}"/>
              </a:ext>
            </a:extLst>
          </p:cNvPr>
          <p:cNvPicPr>
            <a:picLocks noGrp="1" noChangeAspect="1"/>
          </p:cNvPicPr>
          <p:nvPr>
            <p:ph idx="1"/>
          </p:nvPr>
        </p:nvPicPr>
        <p:blipFill rotWithShape="1">
          <a:blip r:embed="rId3">
            <a:duotone>
              <a:schemeClr val="accent6">
                <a:shade val="45000"/>
                <a:satMod val="135000"/>
              </a:schemeClr>
              <a:prstClr val="white"/>
            </a:duotone>
          </a:blip>
          <a:srcRect t="7211" b="23312"/>
          <a:stretch/>
        </p:blipFill>
        <p:spPr>
          <a:xfrm>
            <a:off x="163250" y="1185855"/>
            <a:ext cx="8800161" cy="3343657"/>
          </a:xfrm>
          <a:prstGeom prst="rect">
            <a:avLst/>
          </a:prstGeom>
        </p:spPr>
      </p:pic>
      <p:sp>
        <p:nvSpPr>
          <p:cNvPr id="3" name="TextBox 2">
            <a:extLst>
              <a:ext uri="{FF2B5EF4-FFF2-40B4-BE49-F238E27FC236}">
                <a16:creationId xmlns:a16="http://schemas.microsoft.com/office/drawing/2014/main" id="{EB0088D5-0C2B-4AA0-902B-71DE932D2502}"/>
              </a:ext>
            </a:extLst>
          </p:cNvPr>
          <p:cNvSpPr txBox="1"/>
          <p:nvPr/>
        </p:nvSpPr>
        <p:spPr>
          <a:xfrm>
            <a:off x="161558" y="761700"/>
            <a:ext cx="3263666" cy="338554"/>
          </a:xfrm>
          <a:prstGeom prst="rect">
            <a:avLst/>
          </a:prstGeom>
          <a:noFill/>
        </p:spPr>
        <p:txBody>
          <a:bodyPr wrap="square" rtlCol="0">
            <a:spAutoFit/>
          </a:bodyPr>
          <a:lstStyle/>
          <a:p>
            <a:r>
              <a:rPr lang="en-US" sz="1600" b="1" dirty="0" err="1">
                <a:solidFill>
                  <a:schemeClr val="bg1">
                    <a:lumMod val="25000"/>
                  </a:schemeClr>
                </a:solidFill>
                <a:latin typeface="+mn-lt"/>
              </a:rPr>
              <a:t>esa</a:t>
            </a:r>
            <a:r>
              <a:rPr lang="en-US" sz="1600" b="1" dirty="0">
                <a:solidFill>
                  <a:schemeClr val="bg1">
                    <a:lumMod val="25000"/>
                  </a:schemeClr>
                </a:solidFill>
                <a:latin typeface="+mn-lt"/>
              </a:rPr>
              <a:t>-star Publication</a:t>
            </a:r>
            <a:endParaRPr lang="en-GB" sz="1600" b="1" dirty="0">
              <a:solidFill>
                <a:schemeClr val="bg1">
                  <a:lumMod val="25000"/>
                </a:schemeClr>
              </a:solidFill>
              <a:latin typeface="+mn-lt"/>
            </a:endParaRPr>
          </a:p>
        </p:txBody>
      </p:sp>
      <p:pic>
        <p:nvPicPr>
          <p:cNvPr id="7" name="Content Placeholder 8">
            <a:extLst>
              <a:ext uri="{FF2B5EF4-FFF2-40B4-BE49-F238E27FC236}">
                <a16:creationId xmlns:a16="http://schemas.microsoft.com/office/drawing/2014/main" id="{D163471E-8F26-4E75-9BE4-95ECC3102B18}"/>
              </a:ext>
            </a:extLst>
          </p:cNvPr>
          <p:cNvPicPr>
            <a:picLocks noChangeAspect="1"/>
          </p:cNvPicPr>
          <p:nvPr/>
        </p:nvPicPr>
        <p:blipFill rotWithShape="1">
          <a:blip r:embed="rId3"/>
          <a:srcRect l="55219" t="25526" r="30452" b="52890"/>
          <a:stretch/>
        </p:blipFill>
        <p:spPr bwMode="auto">
          <a:xfrm>
            <a:off x="5022609" y="2067341"/>
            <a:ext cx="1260996" cy="1038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8" name="TextBox 7">
            <a:extLst>
              <a:ext uri="{FF2B5EF4-FFF2-40B4-BE49-F238E27FC236}">
                <a16:creationId xmlns:a16="http://schemas.microsoft.com/office/drawing/2014/main" id="{CB3A88E1-D155-4834-A514-F93FFC92D38F}"/>
              </a:ext>
            </a:extLst>
          </p:cNvPr>
          <p:cNvSpPr txBox="1"/>
          <p:nvPr/>
        </p:nvSpPr>
        <p:spPr>
          <a:xfrm>
            <a:off x="312164" y="1877908"/>
            <a:ext cx="4561531" cy="1463760"/>
          </a:xfrm>
          <a:prstGeom prst="rightArrow">
            <a:avLst/>
          </a:prstGeom>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GB" sz="2094" b="1" dirty="0">
                <a:ln w="0"/>
                <a:solidFill>
                  <a:schemeClr val="tx1"/>
                </a:solidFill>
                <a:effectLst>
                  <a:outerShdw blurRad="38100" dist="25400" dir="5400000" algn="ctr" rotWithShape="0">
                    <a:srgbClr val="6E747A">
                      <a:alpha val="43000"/>
                    </a:srgbClr>
                  </a:outerShdw>
                </a:effectLst>
              </a:rPr>
              <a:t>Access Tenders and </a:t>
            </a:r>
          </a:p>
          <a:p>
            <a:pPr algn="ctr"/>
            <a:r>
              <a:rPr lang="en-GB" sz="2094" b="1" dirty="0">
                <a:ln w="0"/>
                <a:solidFill>
                  <a:schemeClr val="tx1"/>
                </a:solidFill>
                <a:effectLst>
                  <a:outerShdw blurRad="38100" dist="25400" dir="5400000" algn="ctr" rotWithShape="0">
                    <a:srgbClr val="6E747A">
                      <a:alpha val="43000"/>
                    </a:srgbClr>
                  </a:outerShdw>
                </a:effectLst>
              </a:rPr>
              <a:t>ESA procurement related news</a:t>
            </a:r>
          </a:p>
        </p:txBody>
      </p:sp>
      <p:sp>
        <p:nvSpPr>
          <p:cNvPr id="4" name="Rectangle: Diagonal Corners Rounded 3">
            <a:extLst>
              <a:ext uri="{FF2B5EF4-FFF2-40B4-BE49-F238E27FC236}">
                <a16:creationId xmlns:a16="http://schemas.microsoft.com/office/drawing/2014/main" id="{739D1386-8169-4957-BD2F-BECDF76E00A3}"/>
              </a:ext>
            </a:extLst>
          </p:cNvPr>
          <p:cNvSpPr/>
          <p:nvPr/>
        </p:nvSpPr>
        <p:spPr>
          <a:xfrm>
            <a:off x="5999853" y="1821554"/>
            <a:ext cx="865332" cy="491574"/>
          </a:xfrm>
          <a:prstGeom prst="round2Diag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496" dirty="0"/>
              <a:t>EMITS</a:t>
            </a:r>
          </a:p>
          <a:p>
            <a:pPr algn="ctr"/>
            <a:r>
              <a:rPr lang="en-GB" sz="785" dirty="0"/>
              <a:t>replacement</a:t>
            </a:r>
            <a:endParaRPr lang="en-GB" sz="823" dirty="0"/>
          </a:p>
        </p:txBody>
      </p:sp>
    </p:spTree>
    <p:extLst>
      <p:ext uri="{BB962C8B-B14F-4D97-AF65-F5344CB8AC3E}">
        <p14:creationId xmlns:p14="http://schemas.microsoft.com/office/powerpoint/2010/main" val="458400068"/>
      </p:ext>
    </p:extLst>
  </p:cSld>
  <p:clrMapOvr>
    <a:masterClrMapping/>
  </p:clrMapOvr>
</p:sld>
</file>

<file path=ppt/theme/theme1.xml><?xml version="1.0" encoding="utf-8"?>
<a:theme xmlns:a="http://schemas.openxmlformats.org/drawingml/2006/main" name="NEW ESA Presentation 16-9">
  <a:themeElements>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fontScheme name="Esa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22225" cap="rnd" cmpd="sng">
          <a:prstDash val="lgDash"/>
          <a:beve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SA Presentation 16-9.potx" id="{625F8AEC-1CDE-415D-B0E3-F5C995E29248}" vid="{7620660D-6BA5-4224-AA6E-849C46B07D63}"/>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eme1">
  <a:themeElements>
    <a:clrScheme name="ESA Presentation 2020 Dark">
      <a:dk1>
        <a:srgbClr val="003249"/>
      </a:dk1>
      <a:lt1>
        <a:srgbClr val="FEFFFF"/>
      </a:lt1>
      <a:dk2>
        <a:srgbClr val="335E6E"/>
      </a:dk2>
      <a:lt2>
        <a:srgbClr val="E7E8E3"/>
      </a:lt2>
      <a:accent1>
        <a:srgbClr val="00AE9C"/>
      </a:accent1>
      <a:accent2>
        <a:srgbClr val="EC1A2F"/>
      </a:accent2>
      <a:accent3>
        <a:srgbClr val="FBAB18"/>
      </a:accent3>
      <a:accent4>
        <a:srgbClr val="009BDA"/>
      </a:accent4>
      <a:accent5>
        <a:srgbClr val="8096A6"/>
      </a:accent5>
      <a:accent6>
        <a:srgbClr val="E7E8E3"/>
      </a:accent6>
      <a:hlink>
        <a:srgbClr val="6DCFF6"/>
      </a:hlink>
      <a:folHlink>
        <a:srgbClr val="009BD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1" id="{35815550-EE62-104C-B786-1F88D0D6EFAD}" vid="{C6439C80-54BB-2945-BBC1-F546CFEBB9E0}"/>
    </a:ext>
  </a:extLst>
</a:theme>
</file>

<file path=ppt/theme/theme4.xml><?xml version="1.0" encoding="utf-8"?>
<a:theme xmlns:a="http://schemas.openxmlformats.org/drawingml/2006/main" name="ESA_Presentation_DARK_BG">
  <a:themeElements>
    <a:clrScheme name="ESA Presentation 2020 Dark">
      <a:dk1>
        <a:srgbClr val="003249"/>
      </a:dk1>
      <a:lt1>
        <a:srgbClr val="FEFFFF"/>
      </a:lt1>
      <a:dk2>
        <a:srgbClr val="335E6E"/>
      </a:dk2>
      <a:lt2>
        <a:srgbClr val="E7E8E3"/>
      </a:lt2>
      <a:accent1>
        <a:srgbClr val="00AE9C"/>
      </a:accent1>
      <a:accent2>
        <a:srgbClr val="EC1A2F"/>
      </a:accent2>
      <a:accent3>
        <a:srgbClr val="FBAB18"/>
      </a:accent3>
      <a:accent4>
        <a:srgbClr val="009BDA"/>
      </a:accent4>
      <a:accent5>
        <a:srgbClr val="8096A6"/>
      </a:accent5>
      <a:accent6>
        <a:srgbClr val="E7E8E3"/>
      </a:accent6>
      <a:hlink>
        <a:srgbClr val="6DCFF6"/>
      </a:hlink>
      <a:folHlink>
        <a:srgbClr val="009BD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SA_Presentation.potx" id="{9A0717D1-5ED3-462A-8BFB-F8EEF5537A23}" vid="{9E071A54-9F97-4254-93DE-397F628E5B62}"/>
    </a:ext>
  </a:extLst>
</a:theme>
</file>

<file path=ppt/theme/theme5.xml><?xml version="1.0" encoding="utf-8"?>
<a:theme xmlns:a="http://schemas.openxmlformats.org/drawingml/2006/main" name="ESA_Presentation_CLEAR">
  <a:themeElements>
    <a:clrScheme name="ESA Presentation 2020 Light">
      <a:dk1>
        <a:srgbClr val="003249"/>
      </a:dk1>
      <a:lt1>
        <a:srgbClr val="FEFFFF"/>
      </a:lt1>
      <a:dk2>
        <a:srgbClr val="335E6E"/>
      </a:dk2>
      <a:lt2>
        <a:srgbClr val="E7E8E3"/>
      </a:lt2>
      <a:accent1>
        <a:srgbClr val="75C8AE"/>
      </a:accent1>
      <a:accent2>
        <a:srgbClr val="F06669"/>
      </a:accent2>
      <a:accent3>
        <a:srgbClr val="FFCC4D"/>
      </a:accent3>
      <a:accent4>
        <a:srgbClr val="6DCFF6"/>
      </a:accent4>
      <a:accent5>
        <a:srgbClr val="8096A6"/>
      </a:accent5>
      <a:accent6>
        <a:srgbClr val="E7E8E3"/>
      </a:accent6>
      <a:hlink>
        <a:srgbClr val="009BDA"/>
      </a:hlink>
      <a:folHlink>
        <a:srgbClr val="75C8A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SA_Presentation.potx" id="{9A0717D1-5ED3-462A-8BFB-F8EEF5537A23}" vid="{FEF76814-F8DB-4097-AEA3-1A9D87801135}"/>
    </a:ext>
  </a:extLst>
</a:theme>
</file>

<file path=ppt/theme/theme6.xml><?xml version="1.0" encoding="utf-8"?>
<a:theme xmlns:a="http://schemas.openxmlformats.org/drawingml/2006/main" name="ESA_Presentation_CLEAR_BG">
  <a:themeElements>
    <a:clrScheme name="ESA Presentation 2020 Light">
      <a:dk1>
        <a:srgbClr val="003249"/>
      </a:dk1>
      <a:lt1>
        <a:srgbClr val="FEFFFF"/>
      </a:lt1>
      <a:dk2>
        <a:srgbClr val="335E6E"/>
      </a:dk2>
      <a:lt2>
        <a:srgbClr val="E7E8E3"/>
      </a:lt2>
      <a:accent1>
        <a:srgbClr val="75C8AE"/>
      </a:accent1>
      <a:accent2>
        <a:srgbClr val="F06669"/>
      </a:accent2>
      <a:accent3>
        <a:srgbClr val="FFCC4D"/>
      </a:accent3>
      <a:accent4>
        <a:srgbClr val="6DCFF6"/>
      </a:accent4>
      <a:accent5>
        <a:srgbClr val="8096A6"/>
      </a:accent5>
      <a:accent6>
        <a:srgbClr val="E7E8E3"/>
      </a:accent6>
      <a:hlink>
        <a:srgbClr val="009BDA"/>
      </a:hlink>
      <a:folHlink>
        <a:srgbClr val="75C8A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SA_Presentation.potx" id="{9A0717D1-5ED3-462A-8BFB-F8EEF5537A23}" vid="{B3CA301C-C627-441E-AFCF-9D5EA7C4A8C6}"/>
    </a:ext>
  </a:extLst>
</a:theme>
</file>

<file path=ppt/theme/theme7.xml><?xml version="1.0" encoding="utf-8"?>
<a:theme xmlns:a="http://schemas.openxmlformats.org/drawingml/2006/main" name="1_ESA_Presentation_CLEAR">
  <a:themeElements>
    <a:clrScheme name="ESA Presentation 2020 Light">
      <a:dk1>
        <a:srgbClr val="003249"/>
      </a:dk1>
      <a:lt1>
        <a:srgbClr val="FEFFFF"/>
      </a:lt1>
      <a:dk2>
        <a:srgbClr val="335E6E"/>
      </a:dk2>
      <a:lt2>
        <a:srgbClr val="E7E8E3"/>
      </a:lt2>
      <a:accent1>
        <a:srgbClr val="75C8AE"/>
      </a:accent1>
      <a:accent2>
        <a:srgbClr val="F06669"/>
      </a:accent2>
      <a:accent3>
        <a:srgbClr val="FFCC4D"/>
      </a:accent3>
      <a:accent4>
        <a:srgbClr val="6DCFF6"/>
      </a:accent4>
      <a:accent5>
        <a:srgbClr val="8096A6"/>
      </a:accent5>
      <a:accent6>
        <a:srgbClr val="E7E8E3"/>
      </a:accent6>
      <a:hlink>
        <a:srgbClr val="009BDA"/>
      </a:hlink>
      <a:folHlink>
        <a:srgbClr val="75C8A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a:defRPr dirty="0">
            <a:solidFill>
              <a:srgbClr val="8197A6"/>
            </a:solidFill>
            <a:latin typeface="Arial" panose="020B0604020202020204" pitchFamily="34" charset="0"/>
            <a:ea typeface="MS PGothic" pitchFamily="34" charset="-128"/>
            <a:cs typeface="Arial" panose="020B0604020202020204" pitchFamily="34" charset="0"/>
          </a:defRPr>
        </a:defPPr>
      </a:lstStyle>
    </a:txDef>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06D6FC1F-4741-4D2F-B647-856680FC7C35}" vid="{3A7E2BF0-E472-4B6A-9EC6-DF930A282E80}"/>
    </a:ext>
  </a:ext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A57F8890F759C44ACFA1EBD5B9C41D8" ma:contentTypeVersion="18" ma:contentTypeDescription="Create a new document." ma:contentTypeScope="" ma:versionID="33de0665ab300a735fe9690eb95f3ab8">
  <xsd:schema xmlns:xsd="http://www.w3.org/2001/XMLSchema" xmlns:xs="http://www.w3.org/2001/XMLSchema" xmlns:p="http://schemas.microsoft.com/office/2006/metadata/properties" xmlns:ns1="http://schemas.microsoft.com/sharepoint/v3" xmlns:ns2="02323e2b-ed6c-4601-bc4f-7f982fb3745d" xmlns:ns3="760b1d43-dbbb-4ccd-81d1-8af7af92a028" targetNamespace="http://schemas.microsoft.com/office/2006/metadata/properties" ma:root="true" ma:fieldsID="958ed58fc9bcd7228b27896c3c8a9e39" ns1:_="" ns2:_="" ns3:_="">
    <xsd:import namespace="http://schemas.microsoft.com/sharepoint/v3"/>
    <xsd:import namespace="02323e2b-ed6c-4601-bc4f-7f982fb3745d"/>
    <xsd:import namespace="760b1d43-dbbb-4ccd-81d1-8af7af92a028"/>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element ref="ns1:_ip_UnifiedCompliancePolicyProperties" minOccurs="0"/>
                <xsd:element ref="ns1:_ip_UnifiedCompliancePolicyUIAction" minOccurs="0"/>
                <xsd:element ref="ns2:MediaServiceLocation" minOccurs="0"/>
                <xsd:element ref="ns2:Date" minOccurs="0"/>
                <xsd:element ref="ns2:Labe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2323e2b-ed6c-4601-bc4f-7f982fb374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b688d343-e684-46db-b94f-a4cae8ed196c"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element name="Date" ma:index="23" nillable="true" ma:displayName="Date" ma:format="DateTime" ma:internalName="Date">
      <xsd:simpleType>
        <xsd:restriction base="dms:DateTime"/>
      </xsd:simpleType>
    </xsd:element>
    <xsd:element name="Label" ma:index="24" nillable="true" ma:displayName="Label" ma:default="Trainees" ma:format="Dropdown" ma:internalName="Label">
      <xsd:complexType>
        <xsd:complexContent>
          <xsd:extension base="dms:MultiChoice">
            <xsd:sequence>
              <xsd:element name="Value" maxOccurs="unbounded" minOccurs="0" nillable="true">
                <xsd:simpleType>
                  <xsd:restriction base="dms:Choice">
                    <xsd:enumeration value="Trainees"/>
                    <xsd:enumeration value="Staff"/>
                  </xsd:restriction>
                </xsd:simpleType>
              </xsd:element>
            </xsd:sequence>
          </xsd:extension>
        </xsd:complexContent>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60b1d43-dbbb-4ccd-81d1-8af7af92a028"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6ea46e86-a036-4144-b5d5-e9ee15c60ef7}" ma:internalName="TaxCatchAll" ma:showField="CatchAllData" ma:web="760b1d43-dbbb-4ccd-81d1-8af7af92a028">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abel xmlns="02323e2b-ed6c-4601-bc4f-7f982fb3745d">
      <Value>Trainees</Value>
    </Label>
    <_ip_UnifiedCompliancePolicyUIAction xmlns="http://schemas.microsoft.com/sharepoint/v3" xsi:nil="true"/>
    <Date xmlns="02323e2b-ed6c-4601-bc4f-7f982fb3745d" xsi:nil="true"/>
    <_ip_UnifiedCompliancePolicyProperties xmlns="http://schemas.microsoft.com/sharepoint/v3" xsi:nil="true"/>
    <TaxCatchAll xmlns="760b1d43-dbbb-4ccd-81d1-8af7af92a028" xsi:nil="true"/>
    <lcf76f155ced4ddcb4097134ff3c332f xmlns="02323e2b-ed6c-4601-bc4f-7f982fb3745d">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5691BFB-4DEA-43D9-9B92-977ED06E68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2323e2b-ed6c-4601-bc4f-7f982fb3745d"/>
    <ds:schemaRef ds:uri="760b1d43-dbbb-4ccd-81d1-8af7af92a02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E22279E-2C4C-4C93-8498-455A58D1433E}">
  <ds:schemaRefs>
    <ds:schemaRef ds:uri="http://www.w3.org/XML/1998/namespace"/>
    <ds:schemaRef ds:uri="http://purl.org/dc/terms/"/>
    <ds:schemaRef ds:uri="http://purl.org/dc/elements/1.1/"/>
    <ds:schemaRef ds:uri="http://purl.org/dc/dcmitype/"/>
    <ds:schemaRef ds:uri="f2760952-b3bb-408f-ace6-eb1e07642b86"/>
    <ds:schemaRef ds:uri="http://schemas.microsoft.com/office/2006/documentManagement/types"/>
    <ds:schemaRef ds:uri="http://schemas.openxmlformats.org/package/2006/metadata/core-properties"/>
    <ds:schemaRef ds:uri="http://schemas.microsoft.com/office/2006/metadata/properties"/>
    <ds:schemaRef ds:uri="http://schemas.microsoft.com/office/infopath/2007/PartnerControls"/>
    <ds:schemaRef ds:uri="02323e2b-ed6c-4601-bc4f-7f982fb3745d"/>
    <ds:schemaRef ds:uri="http://schemas.microsoft.com/sharepoint/v3"/>
    <ds:schemaRef ds:uri="760b1d43-dbbb-4ccd-81d1-8af7af92a028"/>
  </ds:schemaRefs>
</ds:datastoreItem>
</file>

<file path=customXml/itemProps3.xml><?xml version="1.0" encoding="utf-8"?>
<ds:datastoreItem xmlns:ds="http://schemas.openxmlformats.org/officeDocument/2006/customXml" ds:itemID="{548D79E0-F545-4A75-B39D-7B8AF1D9BA85}">
  <ds:schemaRefs>
    <ds:schemaRef ds:uri="http://schemas.microsoft.com/sharepoint/v3/contenttype/forms"/>
  </ds:schemaRefs>
</ds:datastoreItem>
</file>

<file path=docMetadata/LabelInfo.xml><?xml version="1.0" encoding="utf-8"?>
<clbl:labelList xmlns:clbl="http://schemas.microsoft.com/office/2020/mipLabelMetadata">
  <clbl:label id="{67a70b3a-f4b6-4f7d-bf4b-ffcbdb4bef32}" enabled="1" method="Privileged" siteId="{9a5cacd0-2bef-4dd7-ac5c-7ebe1f54f495}" contentBits="0" removed="0"/>
</clbl:labelList>
</file>

<file path=docProps/app.xml><?xml version="1.0" encoding="utf-8"?>
<Properties xmlns="http://schemas.openxmlformats.org/officeDocument/2006/extended-properties" xmlns:vt="http://schemas.openxmlformats.org/officeDocument/2006/docPropsVTypes">
  <Template/>
  <TotalTime>20608</TotalTime>
  <Words>2697</Words>
  <Application>Microsoft Office PowerPoint</Application>
  <PresentationFormat>On-screen Show (16:9)</PresentationFormat>
  <Paragraphs>313</Paragraphs>
  <Slides>32</Slides>
  <Notes>31</Notes>
  <HiddenSlides>0</HiddenSlides>
  <MMClips>0</MMClips>
  <ScaleCrop>false</ScaleCrop>
  <HeadingPairs>
    <vt:vector size="4" baseType="variant">
      <vt:variant>
        <vt:lpstr>Theme</vt:lpstr>
      </vt:variant>
      <vt:variant>
        <vt:i4>7</vt:i4>
      </vt:variant>
      <vt:variant>
        <vt:lpstr>Slide Titles</vt:lpstr>
      </vt:variant>
      <vt:variant>
        <vt:i4>32</vt:i4>
      </vt:variant>
    </vt:vector>
  </HeadingPairs>
  <TitlesOfParts>
    <vt:vector size="39" baseType="lpstr">
      <vt:lpstr>NEW ESA Presentation 16-9</vt:lpstr>
      <vt:lpstr>Custom Design</vt:lpstr>
      <vt:lpstr>Theme1</vt:lpstr>
      <vt:lpstr>ESA_Presentation_DARK_BG</vt:lpstr>
      <vt:lpstr>ESA_Presentation_CLEAR</vt:lpstr>
      <vt:lpstr>ESA_Presentation_CLEAR_BG</vt:lpstr>
      <vt:lpstr>1_ESA_Presentation_CLEAR</vt:lpstr>
      <vt:lpstr>PowerPoint Presentation</vt:lpstr>
      <vt:lpstr>PowerPoint Presentation</vt:lpstr>
      <vt:lpstr>The objectives of PECS</vt:lpstr>
      <vt:lpstr>PowerPoint Presentation</vt:lpstr>
      <vt:lpstr>Briefing for 9th PECS Call for Proposals in Cyprus</vt:lpstr>
      <vt:lpstr>PowerPoint Presentation</vt:lpstr>
      <vt:lpstr>ESA Tools – Basics of ESA procurement</vt:lpstr>
      <vt:lpstr>ESA Tools – Basics of ESA procurement</vt:lpstr>
      <vt:lpstr>ESA Tools – Basics of ESA procurement</vt:lpstr>
      <vt:lpstr>ESA Tools – Basics of ESA procurement</vt:lpstr>
      <vt:lpstr>ESA Tools – Basics of ESA procurement</vt:lpstr>
      <vt:lpstr>ESA Tools – Basics of ESA procurement</vt:lpstr>
      <vt:lpstr>ESA Tools – Basics of ESA procurement</vt:lpstr>
      <vt:lpstr>PowerPoint Presentation</vt:lpstr>
      <vt:lpstr>PowerPoint Presentation</vt:lpstr>
      <vt:lpstr>CfP Package – Cover Letter</vt:lpstr>
      <vt:lpstr>CfP Package – Cover Letter</vt:lpstr>
      <vt:lpstr>CfP Package – Activity types</vt:lpstr>
      <vt:lpstr>CfP Package – Activity types</vt:lpstr>
      <vt:lpstr>CfP Package – Activity types</vt:lpstr>
      <vt:lpstr>Using PECS wisely for product or service development  - example</vt:lpstr>
      <vt:lpstr>CfP Package – Key Programmatic Notes</vt:lpstr>
      <vt:lpstr>CfP Package – Key Programmatic Notes</vt:lpstr>
      <vt:lpstr>PowerPoint Presentation</vt:lpstr>
      <vt:lpstr>The Tender Evaluation</vt:lpstr>
      <vt:lpstr>PowerPoint Presentation</vt:lpstr>
      <vt:lpstr>The Tender Evaluation – Programmatic Review</vt:lpstr>
      <vt:lpstr>PowerPoint Presentation</vt:lpstr>
      <vt:lpstr>Debriefing – unsuccessful proposals</vt:lpstr>
      <vt:lpstr>PowerPoint Presentation</vt:lpstr>
      <vt:lpstr>PowerPoint Presentation</vt:lpstr>
      <vt:lpstr>PowerPoint Presentation</vt:lpstr>
    </vt:vector>
  </TitlesOfParts>
  <Company>ESA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LT4_Briefing_4oct2018</dc:title>
  <dc:subject>LT4_Briefing_4oct2018</dc:subject>
  <dc:creator>dina paula carapinha</dc:creator>
  <cp:lastModifiedBy>Dina Carapinha</cp:lastModifiedBy>
  <cp:revision>695</cp:revision>
  <cp:lastPrinted>2017-12-07T11:09:58Z</cp:lastPrinted>
  <dcterms:created xsi:type="dcterms:W3CDTF">2016-12-13T10:22:02Z</dcterms:created>
  <dcterms:modified xsi:type="dcterms:W3CDTF">2023-10-12T13:21:50Z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Title">
    <vt:lpwstr>TITLE OF PRESENTATION</vt:lpwstr>
  </property>
  <property fmtid="{D5CDD505-2E9C-101B-9397-08002B2CF9AE}" pid="3" name="PSubtitle">
    <vt:lpwstr>TITLE OF PRESENTATION</vt:lpwstr>
  </property>
  <property fmtid="{D5CDD505-2E9C-101B-9397-08002B2CF9AE}" pid="4" name="PAuthor">
    <vt:lpwstr> </vt:lpwstr>
  </property>
  <property fmtid="{D5CDD505-2E9C-101B-9397-08002B2CF9AE}" pid="5" name="PPlace">
    <vt:lpwstr/>
  </property>
  <property fmtid="{D5CDD505-2E9C-101B-9397-08002B2CF9AE}" pid="6" name="PDate">
    <vt:lpwstr>DD/MM/YYYY</vt:lpwstr>
  </property>
  <property fmtid="{D5CDD505-2E9C-101B-9397-08002B2CF9AE}" pid="7" name="PProgramme">
    <vt:lpwstr/>
  </property>
  <property fmtid="{D5CDD505-2E9C-101B-9397-08002B2CF9AE}" pid="8" name="PEmail">
    <vt:lpwstr/>
  </property>
  <property fmtid="{D5CDD505-2E9C-101B-9397-08002B2CF9AE}" pid="9" name="PClassification">
    <vt:lpwstr>ESA UNCLASSIFIED – For Official Use</vt:lpwstr>
  </property>
  <property fmtid="{D5CDD505-2E9C-101B-9397-08002B2CF9AE}" pid="10" name="POptionButton1">
    <vt:bool>true</vt:bool>
  </property>
  <property fmtid="{D5CDD505-2E9C-101B-9397-08002B2CF9AE}" pid="11" name="POptionButton2">
    <vt:bool>false</vt:bool>
  </property>
  <property fmtid="{D5CDD505-2E9C-101B-9397-08002B2CF9AE}" pid="12" name="ESAVersion">
    <vt:lpwstr>4GV1.0</vt:lpwstr>
  </property>
  <property fmtid="{D5CDD505-2E9C-101B-9397-08002B2CF9AE}" pid="13" name="ShowESADialog1">
    <vt:bool>true</vt:bool>
  </property>
  <property fmtid="{D5CDD505-2E9C-101B-9397-08002B2CF9AE}" pid="14" name="ContentTypeId">
    <vt:lpwstr>0x010100BA57F8890F759C44ACFA1EBD5B9C41D8</vt:lpwstr>
  </property>
  <property fmtid="{D5CDD505-2E9C-101B-9397-08002B2CF9AE}" pid="15" name="Document Type">
    <vt:lpwstr>HO - Handout / Presentation</vt:lpwstr>
  </property>
  <property fmtid="{D5CDD505-2E9C-101B-9397-08002B2CF9AE}" pid="16" name="Reference">
    <vt:lpwstr/>
  </property>
  <property fmtid="{D5CDD505-2E9C-101B-9397-08002B2CF9AE}" pid="17" name="Classification">
    <vt:lpwstr>ESA UNCLASSIFIED - For Official Use</vt:lpwstr>
  </property>
  <property fmtid="{D5CDD505-2E9C-101B-9397-08002B2CF9AE}" pid="18" name="Classification Caveat">
    <vt:lpwstr/>
  </property>
  <property fmtid="{D5CDD505-2E9C-101B-9397-08002B2CF9AE}" pid="19" name="Status">
    <vt:lpwstr/>
  </property>
  <property fmtid="{D5CDD505-2E9C-101B-9397-08002B2CF9AE}" pid="20" name="bmsSiteName">
    <vt:lpwstr/>
  </property>
  <property fmtid="{D5CDD505-2E9C-101B-9397-08002B2CF9AE}" pid="21" name="Originating Organisation">
    <vt:lpwstr/>
  </property>
  <property fmtid="{D5CDD505-2E9C-101B-9397-08002B2CF9AE}" pid="22" name="Distribution">
    <vt:lpwstr/>
  </property>
  <property fmtid="{D5CDD505-2E9C-101B-9397-08002B2CF9AE}" pid="23" name="bmsSitename2">
    <vt:lpwstr/>
  </property>
  <property fmtid="{D5CDD505-2E9C-101B-9397-08002B2CF9AE}" pid="24" name="bmsAddress">
    <vt:lpwstr/>
  </property>
  <property fmtid="{D5CDD505-2E9C-101B-9397-08002B2CF9AE}" pid="25" name="bmsPlace">
    <vt:lpwstr/>
  </property>
  <property fmtid="{D5CDD505-2E9C-101B-9397-08002B2CF9AE}" pid="26" name="bmsPhoneFax">
    <vt:lpwstr/>
  </property>
  <property fmtid="{D5CDD505-2E9C-101B-9397-08002B2CF9AE}" pid="27" name="Issue">
    <vt:i4>0</vt:i4>
  </property>
  <property fmtid="{D5CDD505-2E9C-101B-9397-08002B2CF9AE}" pid="28" name="Revision">
    <vt:i4>0</vt:i4>
  </property>
  <property fmtid="{D5CDD505-2E9C-101B-9397-08002B2CF9AE}" pid="29" name="Issue Date">
    <vt:filetime>2017-11-29T23:00:00Z</vt:filetime>
  </property>
  <property fmtid="{D5CDD505-2E9C-101B-9397-08002B2CF9AE}" pid="30" name="MSIP_Label_67a70b3a-f4b6-4f7d-bf4b-ffcbdb4bef32_Enabled">
    <vt:lpwstr>true</vt:lpwstr>
  </property>
  <property fmtid="{D5CDD505-2E9C-101B-9397-08002B2CF9AE}" pid="31" name="MSIP_Label_67a70b3a-f4b6-4f7d-bf4b-ffcbdb4bef32_SetDate">
    <vt:lpwstr>2022-03-14T07:57:04Z</vt:lpwstr>
  </property>
  <property fmtid="{D5CDD505-2E9C-101B-9397-08002B2CF9AE}" pid="32" name="MSIP_Label_67a70b3a-f4b6-4f7d-bf4b-ffcbdb4bef32_Method">
    <vt:lpwstr>Privileged</vt:lpwstr>
  </property>
  <property fmtid="{D5CDD505-2E9C-101B-9397-08002B2CF9AE}" pid="33" name="MSIP_Label_67a70b3a-f4b6-4f7d-bf4b-ffcbdb4bef32_Name">
    <vt:lpwstr>ESA UNCLASSIFIED – Releasable to the Public</vt:lpwstr>
  </property>
  <property fmtid="{D5CDD505-2E9C-101B-9397-08002B2CF9AE}" pid="34" name="MSIP_Label_67a70b3a-f4b6-4f7d-bf4b-ffcbdb4bef32_SiteId">
    <vt:lpwstr>9a5cacd0-2bef-4dd7-ac5c-7ebe1f54f495</vt:lpwstr>
  </property>
  <property fmtid="{D5CDD505-2E9C-101B-9397-08002B2CF9AE}" pid="35" name="MSIP_Label_67a70b3a-f4b6-4f7d-bf4b-ffcbdb4bef32_ActionId">
    <vt:lpwstr>1a10bc9d-5fab-4f1d-8929-a7e6cfad4d53</vt:lpwstr>
  </property>
  <property fmtid="{D5CDD505-2E9C-101B-9397-08002B2CF9AE}" pid="36" name="MSIP_Label_67a70b3a-f4b6-4f7d-bf4b-ffcbdb4bef32_ContentBits">
    <vt:lpwstr>0</vt:lpwstr>
  </property>
  <property fmtid="{D5CDD505-2E9C-101B-9397-08002B2CF9AE}" pid="37" name="MediaServiceImageTags">
    <vt:lpwstr/>
  </property>
  <property fmtid="{D5CDD505-2E9C-101B-9397-08002B2CF9AE}" pid="38" name="Unified Compliance Policy UI Action">
    <vt:lpwstr/>
  </property>
  <property fmtid="{D5CDD505-2E9C-101B-9397-08002B2CF9AE}" pid="39" name="Date">
    <vt:lpwstr/>
  </property>
  <property fmtid="{D5CDD505-2E9C-101B-9397-08002B2CF9AE}" pid="40" name="Unified Compliance Policy Properties">
    <vt:lpwstr/>
  </property>
  <property fmtid="{D5CDD505-2E9C-101B-9397-08002B2CF9AE}" pid="41" name="Image Tags">
    <vt:lpwstr/>
  </property>
</Properties>
</file>