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</p:sldMasterIdLst>
  <p:notesMasterIdLst>
    <p:notesMasterId r:id="rId6"/>
  </p:notesMasterIdLst>
  <p:sldIdLst>
    <p:sldId id="2147475596" r:id="rId3"/>
    <p:sldId id="2147475597" r:id="rId4"/>
    <p:sldId id="21474755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BFF"/>
    <a:srgbClr val="00A4E6"/>
    <a:srgbClr val="008CC4"/>
    <a:srgbClr val="0074A3"/>
    <a:srgbClr val="612B92"/>
    <a:srgbClr val="C5A0E4"/>
    <a:srgbClr val="7030A0"/>
    <a:srgbClr val="E17024"/>
    <a:srgbClr val="005797"/>
    <a:srgbClr val="007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90" autoAdjust="0"/>
    <p:restoredTop sz="93890" autoAdjust="0"/>
  </p:normalViewPr>
  <p:slideViewPr>
    <p:cSldViewPr snapToGrid="0">
      <p:cViewPr varScale="1">
        <p:scale>
          <a:sx n="122" d="100"/>
          <a:sy n="122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6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0FF8-4537-AAF1-BA8015DD687D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FF8-4537-AAF1-BA8015DD687D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0FF8-4537-AAF1-BA8015DD687D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FF8-4537-AAF1-BA8015DD687D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4-0FF8-4537-AAF1-BA8015DD687D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FF8-4537-AAF1-BA8015DD687D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6-0FF8-4537-AAF1-BA8015DD687D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FF8-4537-AAF1-BA8015DD687D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8-0FF8-4537-AAF1-BA8015DD687D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FF8-4537-AAF1-BA8015DD687D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0FF8-4537-AAF1-BA8015DD687D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0FF8-4537-AAF1-BA8015DD687D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0FF8-4537-AAF1-BA8015DD687D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0FF8-4537-AAF1-BA8015DD687D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E-0FF8-4537-AAF1-BA8015DD687D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0FF8-4537-AAF1-BA8015DD687D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0-0FF8-4537-AAF1-BA8015DD687D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0FF8-4537-AAF1-BA8015DD687D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2-0FF8-4537-AAF1-BA8015DD687D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0FF8-4537-AAF1-BA8015DD687D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4-0FF8-4537-AAF1-BA8015DD687D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0FF8-4537-AAF1-BA8015DD687D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6-0FF8-4537-AAF1-BA8015DD687D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0FF8-4537-AAF1-BA8015DD687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0FF8-4537-AAF1-BA8015DD687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FF8-4537-AAF1-BA8015DD687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FF8-4537-AAF1-BA8015DD687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FF8-4537-AAF1-BA8015DD687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0FF8-4537-AAF1-BA8015DD687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FF8-4537-AAF1-BA8015DD687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0FF8-4537-AAF1-BA8015DD687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FF8-4537-AAF1-BA8015DD687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0FF8-4537-AAF1-BA8015DD687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FF8-4537-AAF1-BA8015DD687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0FF8-4537-AAF1-BA8015DD687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0FF8-4537-AAF1-BA8015DD687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0FF8-4537-AAF1-BA8015DD687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0FF8-4537-AAF1-BA8015DD687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0FF8-4537-AAF1-BA8015DD687D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0FF8-4537-AAF1-BA8015DD687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0FF8-4537-AAF1-BA8015DD687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0FF8-4537-AAF1-BA8015DD687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0FF8-4537-AAF1-BA8015DD687D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0FF8-4537-AAF1-BA8015DD687D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0FF8-4537-AAF1-BA8015DD687D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0FF8-4537-AAF1-BA8015DD687D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0FF8-4537-AAF1-BA8015DD687D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0FF8-4537-AAF1-BA8015DD6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28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0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FF8-4537-AAF1-BA8015DD6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F92-4C32-882D-FD39297B6A93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F92-4C32-882D-FD39297B6A93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F92-4C32-882D-FD39297B6A93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F92-4C32-882D-FD39297B6A9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F92-4C32-882D-FD39297B6A93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F92-4C32-882D-FD39297B6A93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6F92-4C32-882D-FD39297B6A93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F92-4C32-882D-FD39297B6A93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F92-4C32-882D-FD39297B6A93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F92-4C32-882D-FD39297B6A93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6F92-4C32-882D-FD39297B6A93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F92-4C32-882D-FD39297B6A93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6F92-4C32-882D-FD39297B6A93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6F92-4C32-882D-FD39297B6A93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6F92-4C32-882D-FD39297B6A93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6F92-4C32-882D-FD39297B6A93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6F92-4C32-882D-FD39297B6A93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6F92-4C32-882D-FD39297B6A93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6F92-4C32-882D-FD39297B6A93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6F92-4C32-882D-FD39297B6A93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6F92-4C32-882D-FD39297B6A93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6F92-4C32-882D-FD39297B6A93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6-6F92-4C32-882D-FD39297B6A93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6F92-4C32-882D-FD39297B6A93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F92-4C32-882D-FD39297B6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970667696"/>
        <c:axId val="1"/>
        <c:axId val="0"/>
      </c:bar3DChart>
      <c:catAx>
        <c:axId val="970667696"/>
        <c:scaling>
          <c:orientation val="minMax"/>
        </c:scaling>
        <c:delete val="0"/>
        <c:axPos val="b"/>
        <c:majorGridlines>
          <c:spPr>
            <a:ln w="9506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IT"/>
          </a:p>
        </c:txPr>
        <c:crossAx val="970667696"/>
        <c:crosses val="autoZero"/>
        <c:crossBetween val="between"/>
      </c:valAx>
      <c:spPr>
        <a:noFill/>
        <a:ln w="2535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A68F4-392D-4DAC-8C36-CDD16DD79E5B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F8F08-0905-43B2-9755-F67944BD9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5852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1"/>
            <a:ext cx="12192000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375" y="5258118"/>
            <a:ext cx="10598400" cy="3808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2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5658" y="3422441"/>
            <a:ext cx="10596033" cy="566181"/>
          </a:xfrm>
          <a:prstGeom prst="rect">
            <a:avLst/>
          </a:prstGeom>
        </p:spPr>
        <p:txBody>
          <a:bodyPr/>
          <a:lstStyle>
            <a:lvl1pPr algn="l">
              <a:defRPr sz="307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3" y="6429377"/>
            <a:ext cx="6688667" cy="21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69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1436" y="6422971"/>
            <a:ext cx="11736001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00691" y="5406991"/>
            <a:ext cx="227947" cy="27655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8623" y="6156810"/>
            <a:ext cx="227947" cy="27655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094664" y="5811879"/>
            <a:ext cx="911907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1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9526" y="6202801"/>
            <a:ext cx="273472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7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7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7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3" cy="1314000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id="{EA088D67-7B06-4281-990B-01FE6467697E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6920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6" y="6472625"/>
            <a:ext cx="9929648" cy="4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</p:bld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4" y="882192"/>
            <a:ext cx="11732717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1E3378"/>
                </a:solidFill>
              </a:defRPr>
            </a:lvl1pPr>
            <a:lvl2pPr>
              <a:defRPr sz="1795">
                <a:solidFill>
                  <a:srgbClr val="1E3378"/>
                </a:solidFill>
              </a:defRPr>
            </a:lvl2pPr>
            <a:lvl3pPr>
              <a:defRPr sz="1795">
                <a:solidFill>
                  <a:srgbClr val="1E3378"/>
                </a:solidFill>
              </a:defRPr>
            </a:lvl3pPr>
            <a:lvl4pPr>
              <a:defRPr sz="1795">
                <a:solidFill>
                  <a:srgbClr val="1E3378"/>
                </a:solidFill>
              </a:defRPr>
            </a:lvl4pPr>
            <a:lvl5pPr>
              <a:defRPr sz="1795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0833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74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8656" y="0"/>
            <a:ext cx="1256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86301" y="2011305"/>
            <a:ext cx="2819400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8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86302" y="4524209"/>
            <a:ext cx="2812780" cy="314495"/>
          </a:xfrm>
          <a:prstGeom prst="rect">
            <a:avLst/>
          </a:prstGeom>
        </p:spPr>
        <p:txBody>
          <a:bodyPr vert="horz" lIns="65971" tIns="32985" rIns="65971" bIns="32985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1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302" y="2041527"/>
            <a:ext cx="281940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35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8" indent="0">
              <a:buNone/>
              <a:defRPr sz="1443" b="1"/>
            </a:lvl2pPr>
            <a:lvl3pPr marL="659697" indent="0">
              <a:buNone/>
              <a:defRPr sz="1299" b="1"/>
            </a:lvl3pPr>
            <a:lvl4pPr marL="989545" indent="0">
              <a:buNone/>
              <a:defRPr sz="1153" b="1"/>
            </a:lvl4pPr>
            <a:lvl5pPr marL="1319394" indent="0">
              <a:buNone/>
              <a:defRPr sz="1153" b="1"/>
            </a:lvl5pPr>
            <a:lvl6pPr marL="1649241" indent="0">
              <a:buNone/>
              <a:defRPr sz="1153" b="1"/>
            </a:lvl6pPr>
            <a:lvl7pPr marL="1979089" indent="0">
              <a:buNone/>
              <a:defRPr sz="1153" b="1"/>
            </a:lvl7pPr>
            <a:lvl8pPr marL="2308937" indent="0">
              <a:buNone/>
              <a:defRPr sz="1153" b="1"/>
            </a:lvl8pPr>
            <a:lvl9pPr marL="2638786" indent="0">
              <a:buNone/>
              <a:defRPr sz="1153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86302" y="1740026"/>
            <a:ext cx="2819401" cy="261521"/>
          </a:xfrm>
          <a:prstGeom prst="rect">
            <a:avLst/>
          </a:prstGeom>
        </p:spPr>
        <p:txBody>
          <a:bodyPr vert="horz" lIns="65971" tIns="32985" rIns="65971" bIns="32985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3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302" y="4406775"/>
            <a:ext cx="281940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96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8" indent="0">
              <a:buNone/>
              <a:defRPr sz="1443" b="1"/>
            </a:lvl2pPr>
            <a:lvl3pPr marL="659697" indent="0">
              <a:buNone/>
              <a:defRPr sz="1299" b="1"/>
            </a:lvl3pPr>
            <a:lvl4pPr marL="989545" indent="0">
              <a:buNone/>
              <a:defRPr sz="1153" b="1"/>
            </a:lvl4pPr>
            <a:lvl5pPr marL="1319394" indent="0">
              <a:buNone/>
              <a:defRPr sz="1153" b="1"/>
            </a:lvl5pPr>
            <a:lvl6pPr marL="1649241" indent="0">
              <a:buNone/>
              <a:defRPr sz="1153" b="1"/>
            </a:lvl6pPr>
            <a:lvl7pPr marL="1979089" indent="0">
              <a:buNone/>
              <a:defRPr sz="1153" b="1"/>
            </a:lvl7pPr>
            <a:lvl8pPr marL="2308937" indent="0">
              <a:buNone/>
              <a:defRPr sz="1153" b="1"/>
            </a:lvl8pPr>
            <a:lvl9pPr marL="2638786" indent="0">
              <a:buNone/>
              <a:defRPr sz="1153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25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9">
            <a:extLst>
              <a:ext uri="{FF2B5EF4-FFF2-40B4-BE49-F238E27FC236}">
                <a16:creationId xmlns:a16="http://schemas.microsoft.com/office/drawing/2014/main" id="{D312117B-6390-4022-BF9E-14263D1D7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A0A141-93C5-4891-AD86-3ABF3165A8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795"/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AD8454E5-07CA-4BEA-81A4-92E335FCC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47" y="6429375"/>
            <a:ext cx="6688898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0"/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9E135984-2327-4A66-A127-D10C6C91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45" y="6202363"/>
            <a:ext cx="668889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798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8" name="Straight Connector 152">
            <a:extLst>
              <a:ext uri="{FF2B5EF4-FFF2-40B4-BE49-F238E27FC236}">
                <a16:creationId xmlns:a16="http://schemas.microsoft.com/office/drawing/2014/main" id="{CB2B5BDB-9FBE-4006-9D29-B7299B7E7E34}"/>
              </a:ext>
            </a:extLst>
          </p:cNvPr>
          <p:cNvCxnSpPr>
            <a:cxnSpLocks/>
          </p:cNvCxnSpPr>
          <p:nvPr/>
        </p:nvCxnSpPr>
        <p:spPr>
          <a:xfrm>
            <a:off x="223227" y="4106863"/>
            <a:ext cx="117028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9252B4-A0DB-4508-9685-F004B604FB3A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3309" y="5258118"/>
            <a:ext cx="10598400" cy="381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7302" y="3351588"/>
            <a:ext cx="11777526" cy="707886"/>
          </a:xfrm>
          <a:prstGeom prst="rect">
            <a:avLst/>
          </a:prstGeom>
        </p:spPr>
        <p:txBody>
          <a:bodyPr/>
          <a:lstStyle>
            <a:lvl1pPr>
              <a:defRPr sz="398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66DAE0-DB7E-444F-91B2-509AFED26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59" y="-2"/>
            <a:ext cx="1684494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D159E3-6ABC-42A5-8641-69C8B09D62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8" y="6438900"/>
            <a:ext cx="10157625" cy="419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1D1A8D-D1A4-457F-B76D-5C437F9675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960" y="6438900"/>
            <a:ext cx="2013793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37B29A41-1811-4299-8EC1-72A0A732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" y="0"/>
            <a:ext cx="121587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FE2844B-0F0B-418D-ACB2-921C60E88B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795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6" name="Group 35" hidden="1">
            <a:extLst>
              <a:ext uri="{FF2B5EF4-FFF2-40B4-BE49-F238E27FC236}">
                <a16:creationId xmlns:a16="http://schemas.microsoft.com/office/drawing/2014/main" id="{BC1EF1A6-C5F9-4142-91FF-7DFC4D6052BC}"/>
              </a:ext>
            </a:extLst>
          </p:cNvPr>
          <p:cNvGrpSpPr>
            <a:grpSpLocks/>
          </p:cNvGrpSpPr>
          <p:nvPr/>
        </p:nvGrpSpPr>
        <p:grpSpPr bwMode="auto">
          <a:xfrm>
            <a:off x="-6332" y="0"/>
            <a:ext cx="12269575" cy="6858000"/>
            <a:chOff x="-6566" y="-2"/>
            <a:chExt cx="12269309" cy="6858002"/>
          </a:xfrm>
        </p:grpSpPr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B286EBFF-405F-4342-A35F-E3D58A57AAA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298"/>
            </a:p>
          </p:txBody>
        </p: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FB578932-667E-41E0-A19D-6898CF003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9" name="Straight Connector 38">
                <a:extLst>
                  <a:ext uri="{FF2B5EF4-FFF2-40B4-BE49-F238E27FC236}">
                    <a16:creationId xmlns:a16="http://schemas.microsoft.com/office/drawing/2014/main" id="{3AAC8A65-508A-4822-9EB7-1988137EEAB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39">
                <a:extLst>
                  <a:ext uri="{FF2B5EF4-FFF2-40B4-BE49-F238E27FC236}">
                    <a16:creationId xmlns:a16="http://schemas.microsoft.com/office/drawing/2014/main" id="{D541FEA0-736C-4B8C-A65B-31602CD09336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0">
                <a:extLst>
                  <a:ext uri="{FF2B5EF4-FFF2-40B4-BE49-F238E27FC236}">
                    <a16:creationId xmlns:a16="http://schemas.microsoft.com/office/drawing/2014/main" id="{7F3B16AA-2B8F-4A21-9CA8-F3339BE5741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1">
                <a:extLst>
                  <a:ext uri="{FF2B5EF4-FFF2-40B4-BE49-F238E27FC236}">
                    <a16:creationId xmlns:a16="http://schemas.microsoft.com/office/drawing/2014/main" id="{AC9F3AFD-84E3-4B30-B2B1-46F5E0DAE15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2">
                <a:extLst>
                  <a:ext uri="{FF2B5EF4-FFF2-40B4-BE49-F238E27FC236}">
                    <a16:creationId xmlns:a16="http://schemas.microsoft.com/office/drawing/2014/main" id="{6FC0AAA3-5969-43CA-BBD5-920D07818D15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3">
                <a:extLst>
                  <a:ext uri="{FF2B5EF4-FFF2-40B4-BE49-F238E27FC236}">
                    <a16:creationId xmlns:a16="http://schemas.microsoft.com/office/drawing/2014/main" id="{8251541F-927D-4CC7-B8F9-7DB6E206D6D7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4">
                <a:extLst>
                  <a:ext uri="{FF2B5EF4-FFF2-40B4-BE49-F238E27FC236}">
                    <a16:creationId xmlns:a16="http://schemas.microsoft.com/office/drawing/2014/main" id="{A87FBAC8-5D10-4BE9-97A8-DB3A88CDE55F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5">
                <a:extLst>
                  <a:ext uri="{FF2B5EF4-FFF2-40B4-BE49-F238E27FC236}">
                    <a16:creationId xmlns:a16="http://schemas.microsoft.com/office/drawing/2014/main" id="{4A54C927-1942-43F8-AC0F-E22D9DA0B7D6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6">
                <a:extLst>
                  <a:ext uri="{FF2B5EF4-FFF2-40B4-BE49-F238E27FC236}">
                    <a16:creationId xmlns:a16="http://schemas.microsoft.com/office/drawing/2014/main" id="{D2D41BBB-734A-48D3-A858-07610FFFA6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7">
                <a:extLst>
                  <a:ext uri="{FF2B5EF4-FFF2-40B4-BE49-F238E27FC236}">
                    <a16:creationId xmlns:a16="http://schemas.microsoft.com/office/drawing/2014/main" id="{074190C1-00DD-49C0-862A-0A16D6469CF3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8">
                <a:extLst>
                  <a:ext uri="{FF2B5EF4-FFF2-40B4-BE49-F238E27FC236}">
                    <a16:creationId xmlns:a16="http://schemas.microsoft.com/office/drawing/2014/main" id="{BD38215B-76AF-44F4-BB7E-4EB2D4449B1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9">
                <a:extLst>
                  <a:ext uri="{FF2B5EF4-FFF2-40B4-BE49-F238E27FC236}">
                    <a16:creationId xmlns:a16="http://schemas.microsoft.com/office/drawing/2014/main" id="{D18DFF1C-6CF6-464D-B8D4-31FA5BFB128C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0">
                <a:extLst>
                  <a:ext uri="{FF2B5EF4-FFF2-40B4-BE49-F238E27FC236}">
                    <a16:creationId xmlns:a16="http://schemas.microsoft.com/office/drawing/2014/main" id="{EA8C603C-83A2-4AD1-A50D-C058BBCC2BB9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1">
                <a:extLst>
                  <a:ext uri="{FF2B5EF4-FFF2-40B4-BE49-F238E27FC236}">
                    <a16:creationId xmlns:a16="http://schemas.microsoft.com/office/drawing/2014/main" id="{1EB950DA-E39B-43F7-9D4F-5A0C038080EB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2">
                <a:extLst>
                  <a:ext uri="{FF2B5EF4-FFF2-40B4-BE49-F238E27FC236}">
                    <a16:creationId xmlns:a16="http://schemas.microsoft.com/office/drawing/2014/main" id="{A7879563-2EC1-410B-A846-AE6326DC2F0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3">
                <a:extLst>
                  <a:ext uri="{FF2B5EF4-FFF2-40B4-BE49-F238E27FC236}">
                    <a16:creationId xmlns:a16="http://schemas.microsoft.com/office/drawing/2014/main" id="{E7BAA8D5-A43F-406C-9C68-0F5453614D3C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4">
                <a:extLst>
                  <a:ext uri="{FF2B5EF4-FFF2-40B4-BE49-F238E27FC236}">
                    <a16:creationId xmlns:a16="http://schemas.microsoft.com/office/drawing/2014/main" id="{79A4C716-46B7-4828-BD8D-0D4D0135BA95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5">
                <a:extLst>
                  <a:ext uri="{FF2B5EF4-FFF2-40B4-BE49-F238E27FC236}">
                    <a16:creationId xmlns:a16="http://schemas.microsoft.com/office/drawing/2014/main" id="{8BA10BC1-AADD-4639-94F2-DCA39A44A2FE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6">
                <a:extLst>
                  <a:ext uri="{FF2B5EF4-FFF2-40B4-BE49-F238E27FC236}">
                    <a16:creationId xmlns:a16="http://schemas.microsoft.com/office/drawing/2014/main" id="{65ADFF7F-8AF2-46BE-AD78-423C8295E9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7">
                <a:extLst>
                  <a:ext uri="{FF2B5EF4-FFF2-40B4-BE49-F238E27FC236}">
                    <a16:creationId xmlns:a16="http://schemas.microsoft.com/office/drawing/2014/main" id="{E40B24B5-FE6B-4953-BD78-7C4D74F4DFA3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8">
                <a:extLst>
                  <a:ext uri="{FF2B5EF4-FFF2-40B4-BE49-F238E27FC236}">
                    <a16:creationId xmlns:a16="http://schemas.microsoft.com/office/drawing/2014/main" id="{C9F508B7-4D1A-42C1-AA1B-E191D03E32B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9">
                <a:extLst>
                  <a:ext uri="{FF2B5EF4-FFF2-40B4-BE49-F238E27FC236}">
                    <a16:creationId xmlns:a16="http://schemas.microsoft.com/office/drawing/2014/main" id="{C6C11451-69AE-41D9-AEA1-AC8E51849B16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0">
                <a:extLst>
                  <a:ext uri="{FF2B5EF4-FFF2-40B4-BE49-F238E27FC236}">
                    <a16:creationId xmlns:a16="http://schemas.microsoft.com/office/drawing/2014/main" id="{CAAF9C1F-2872-4152-AFD7-D12B6898FB82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1">
                <a:extLst>
                  <a:ext uri="{FF2B5EF4-FFF2-40B4-BE49-F238E27FC236}">
                    <a16:creationId xmlns:a16="http://schemas.microsoft.com/office/drawing/2014/main" id="{357A5CF9-9921-4928-BF15-406898D323CB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 Box 38">
            <a:extLst>
              <a:ext uri="{FF2B5EF4-FFF2-40B4-BE49-F238E27FC236}">
                <a16:creationId xmlns:a16="http://schemas.microsoft.com/office/drawing/2014/main" id="{9C22BBCC-E27D-4BEB-90D2-741B22D2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411" y="6202363"/>
            <a:ext cx="374103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F3A697E0-D88C-4534-A530-DC3C0627D4B6}" type="slidenum">
              <a:rPr altLang="en-US" sz="798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798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0FAACF-4D13-4909-9FF5-1325786EA86B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1419D6-0D65-44CE-AA27-CADD8319926B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FCAA51-7308-4101-93DE-228662D792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59" y="-2"/>
            <a:ext cx="1684494" cy="8763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ADA305B-E803-40CB-9871-B2D90E3783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8" y="6438900"/>
            <a:ext cx="10157625" cy="4191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E699A9C-A2E1-4E51-B191-D6CF8F5E4B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960" y="6438900"/>
            <a:ext cx="2013793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1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408F8F31-D9A3-43E6-936E-A81D82ED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" y="0"/>
            <a:ext cx="121587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19AB9FD-13C1-4125-BB07-604060F39D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795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09147104-A229-4B0F-995A-5AD5819D3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411" y="6202363"/>
            <a:ext cx="374103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9459911D-676E-43C0-8FBB-A86FAA19C9D0}" type="slidenum">
              <a:rPr altLang="en-US" sz="798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798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C34889-5B68-40D6-B88D-60A03FBBD334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03C3D2-54B1-4A88-86F4-EE189A4A5514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01" y="882000"/>
            <a:ext cx="11763661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3A9EA20-EF4A-4161-939F-1EDECC884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59" y="-2"/>
            <a:ext cx="1684494" cy="876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58C12A-ADCC-4D73-809B-B027F1E909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8" y="6438900"/>
            <a:ext cx="10157625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2A261F2-43DC-44B9-B693-6CA5F878A4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960" y="6438900"/>
            <a:ext cx="2013793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28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4E39A25B-1736-4275-A16E-4CFCDEE4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" y="0"/>
            <a:ext cx="121587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6C54C6B-45F9-4B4C-A904-D854E65731F9}"/>
              </a:ext>
            </a:extLst>
          </p:cNvPr>
          <p:cNvSpPr/>
          <p:nvPr/>
        </p:nvSpPr>
        <p:spPr>
          <a:xfrm>
            <a:off x="0" y="0"/>
            <a:ext cx="12188834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795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4E9A80C5-DB02-4540-BA9D-8EDF5D11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411" y="6202363"/>
            <a:ext cx="374103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6BECAC1C-4DE6-414F-B582-CCEA321E38D5}" type="slidenum">
              <a:rPr altLang="en-US" sz="798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798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05A70E-B94C-44AC-8D24-B5C7EEC5899D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B7BB6E-F71D-4F09-B59C-40FDAC45712D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FE70B11-AFD1-4193-9536-92716B17EE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59" y="-2"/>
            <a:ext cx="1684494" cy="876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EAA07B-B3BF-4EFC-8ECC-F2E7291526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8" y="6438900"/>
            <a:ext cx="10157625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F6103DB-39CC-4480-BC70-13F10AC69A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960" y="6438900"/>
            <a:ext cx="2013793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 hidden="1">
            <a:extLst>
              <a:ext uri="{FF2B5EF4-FFF2-40B4-BE49-F238E27FC236}">
                <a16:creationId xmlns:a16="http://schemas.microsoft.com/office/drawing/2014/main" id="{092A80AB-2CF9-465E-8109-6B5421428FAC}"/>
              </a:ext>
            </a:extLst>
          </p:cNvPr>
          <p:cNvGrpSpPr>
            <a:grpSpLocks/>
          </p:cNvGrpSpPr>
          <p:nvPr/>
        </p:nvGrpSpPr>
        <p:grpSpPr bwMode="auto">
          <a:xfrm>
            <a:off x="441705" y="3457576"/>
            <a:ext cx="11821537" cy="2970213"/>
            <a:chOff x="442260" y="3600153"/>
            <a:chExt cx="11820483" cy="2970388"/>
          </a:xfrm>
        </p:grpSpPr>
        <p:cxnSp>
          <p:nvCxnSpPr>
            <p:cNvPr id="5" name="Straight Connector 38">
              <a:extLst>
                <a:ext uri="{FF2B5EF4-FFF2-40B4-BE49-F238E27FC236}">
                  <a16:creationId xmlns:a16="http://schemas.microsoft.com/office/drawing/2014/main" id="{10EFDF0E-404A-430A-BBE8-2F51E9032B52}"/>
                </a:ext>
              </a:extLst>
            </p:cNvPr>
            <p:cNvCxnSpPr/>
            <p:nvPr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9">
              <a:extLst>
                <a:ext uri="{FF2B5EF4-FFF2-40B4-BE49-F238E27FC236}">
                  <a16:creationId xmlns:a16="http://schemas.microsoft.com/office/drawing/2014/main" id="{AB327243-A03C-4DB3-AB81-4AF8F7D7CDC5}"/>
                </a:ext>
              </a:extLst>
            </p:cNvPr>
            <p:cNvCxnSpPr/>
            <p:nvPr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0">
              <a:extLst>
                <a:ext uri="{FF2B5EF4-FFF2-40B4-BE49-F238E27FC236}">
                  <a16:creationId xmlns:a16="http://schemas.microsoft.com/office/drawing/2014/main" id="{0DC9E6B4-1E09-4E3B-8BDD-EE3D0F96CC9F}"/>
                </a:ext>
              </a:extLst>
            </p:cNvPr>
            <p:cNvCxnSpPr/>
            <p:nvPr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1">
              <a:extLst>
                <a:ext uri="{FF2B5EF4-FFF2-40B4-BE49-F238E27FC236}">
                  <a16:creationId xmlns:a16="http://schemas.microsoft.com/office/drawing/2014/main" id="{C4647BA8-601B-4B82-B3F6-8AD2B976C256}"/>
                </a:ext>
              </a:extLst>
            </p:cNvPr>
            <p:cNvCxnSpPr/>
            <p:nvPr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2">
              <a:extLst>
                <a:ext uri="{FF2B5EF4-FFF2-40B4-BE49-F238E27FC236}">
                  <a16:creationId xmlns:a16="http://schemas.microsoft.com/office/drawing/2014/main" id="{9F6146B2-08EE-43CB-B5FF-18A74563211E}"/>
                </a:ext>
              </a:extLst>
            </p:cNvPr>
            <p:cNvCxnSpPr/>
            <p:nvPr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3">
              <a:extLst>
                <a:ext uri="{FF2B5EF4-FFF2-40B4-BE49-F238E27FC236}">
                  <a16:creationId xmlns:a16="http://schemas.microsoft.com/office/drawing/2014/main" id="{8ECC7766-D50A-431E-8475-504AE645C354}"/>
                </a:ext>
              </a:extLst>
            </p:cNvPr>
            <p:cNvCxnSpPr/>
            <p:nvPr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4">
              <a:extLst>
                <a:ext uri="{FF2B5EF4-FFF2-40B4-BE49-F238E27FC236}">
                  <a16:creationId xmlns:a16="http://schemas.microsoft.com/office/drawing/2014/main" id="{AA4620F1-2D9E-41A6-9E2D-F6748A468B16}"/>
                </a:ext>
              </a:extLst>
            </p:cNvPr>
            <p:cNvCxnSpPr/>
            <p:nvPr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5">
              <a:extLst>
                <a:ext uri="{FF2B5EF4-FFF2-40B4-BE49-F238E27FC236}">
                  <a16:creationId xmlns:a16="http://schemas.microsoft.com/office/drawing/2014/main" id="{9B86D1EF-7FCC-4098-A507-E7316A1DEB1C}"/>
                </a:ext>
              </a:extLst>
            </p:cNvPr>
            <p:cNvCxnSpPr/>
            <p:nvPr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6">
              <a:extLst>
                <a:ext uri="{FF2B5EF4-FFF2-40B4-BE49-F238E27FC236}">
                  <a16:creationId xmlns:a16="http://schemas.microsoft.com/office/drawing/2014/main" id="{65479B21-E1D7-43F6-88E9-3A821BD926B6}"/>
                </a:ext>
              </a:extLst>
            </p:cNvPr>
            <p:cNvCxnSpPr/>
            <p:nvPr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7">
              <a:extLst>
                <a:ext uri="{FF2B5EF4-FFF2-40B4-BE49-F238E27FC236}">
                  <a16:creationId xmlns:a16="http://schemas.microsoft.com/office/drawing/2014/main" id="{8B081400-C7CF-4066-B595-C0C89DC574E0}"/>
                </a:ext>
              </a:extLst>
            </p:cNvPr>
            <p:cNvCxnSpPr/>
            <p:nvPr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8">
              <a:extLst>
                <a:ext uri="{FF2B5EF4-FFF2-40B4-BE49-F238E27FC236}">
                  <a16:creationId xmlns:a16="http://schemas.microsoft.com/office/drawing/2014/main" id="{9618CA7B-0B1E-4DE0-9E21-98E9837649A5}"/>
                </a:ext>
              </a:extLst>
            </p:cNvPr>
            <p:cNvCxnSpPr/>
            <p:nvPr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9">
              <a:extLst>
                <a:ext uri="{FF2B5EF4-FFF2-40B4-BE49-F238E27FC236}">
                  <a16:creationId xmlns:a16="http://schemas.microsoft.com/office/drawing/2014/main" id="{7F5A50B9-E3D0-4F9D-A489-4C3AF7BDE6FA}"/>
                </a:ext>
              </a:extLst>
            </p:cNvPr>
            <p:cNvCxnSpPr/>
            <p:nvPr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0">
              <a:extLst>
                <a:ext uri="{FF2B5EF4-FFF2-40B4-BE49-F238E27FC236}">
                  <a16:creationId xmlns:a16="http://schemas.microsoft.com/office/drawing/2014/main" id="{9B2D06D8-278E-4551-9C11-6784C92B7886}"/>
                </a:ext>
              </a:extLst>
            </p:cNvPr>
            <p:cNvCxnSpPr/>
            <p:nvPr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1">
              <a:extLst>
                <a:ext uri="{FF2B5EF4-FFF2-40B4-BE49-F238E27FC236}">
                  <a16:creationId xmlns:a16="http://schemas.microsoft.com/office/drawing/2014/main" id="{ACDADBA0-E530-4486-9FC8-CC36AA052D13}"/>
                </a:ext>
              </a:extLst>
            </p:cNvPr>
            <p:cNvCxnSpPr/>
            <p:nvPr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2">
              <a:extLst>
                <a:ext uri="{FF2B5EF4-FFF2-40B4-BE49-F238E27FC236}">
                  <a16:creationId xmlns:a16="http://schemas.microsoft.com/office/drawing/2014/main" id="{4E8B4D1C-BA45-4D82-8ACE-0E8A35C0E015}"/>
                </a:ext>
              </a:extLst>
            </p:cNvPr>
            <p:cNvCxnSpPr/>
            <p:nvPr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3">
              <a:extLst>
                <a:ext uri="{FF2B5EF4-FFF2-40B4-BE49-F238E27FC236}">
                  <a16:creationId xmlns:a16="http://schemas.microsoft.com/office/drawing/2014/main" id="{E2433234-22FC-4199-9A29-5D61F91E17DD}"/>
                </a:ext>
              </a:extLst>
            </p:cNvPr>
            <p:cNvCxnSpPr/>
            <p:nvPr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4">
              <a:extLst>
                <a:ext uri="{FF2B5EF4-FFF2-40B4-BE49-F238E27FC236}">
                  <a16:creationId xmlns:a16="http://schemas.microsoft.com/office/drawing/2014/main" id="{BD4026D5-B025-4C27-9A8F-C8EAAD567E1E}"/>
                </a:ext>
              </a:extLst>
            </p:cNvPr>
            <p:cNvCxnSpPr/>
            <p:nvPr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5">
              <a:extLst>
                <a:ext uri="{FF2B5EF4-FFF2-40B4-BE49-F238E27FC236}">
                  <a16:creationId xmlns:a16="http://schemas.microsoft.com/office/drawing/2014/main" id="{F0297D24-ACD7-4783-A612-7BC68C2B7D4B}"/>
                </a:ext>
              </a:extLst>
            </p:cNvPr>
            <p:cNvCxnSpPr/>
            <p:nvPr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6">
              <a:extLst>
                <a:ext uri="{FF2B5EF4-FFF2-40B4-BE49-F238E27FC236}">
                  <a16:creationId xmlns:a16="http://schemas.microsoft.com/office/drawing/2014/main" id="{EA28529C-641B-4BBF-A6F4-72D360BF5C20}"/>
                </a:ext>
              </a:extLst>
            </p:cNvPr>
            <p:cNvCxnSpPr/>
            <p:nvPr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7">
              <a:extLst>
                <a:ext uri="{FF2B5EF4-FFF2-40B4-BE49-F238E27FC236}">
                  <a16:creationId xmlns:a16="http://schemas.microsoft.com/office/drawing/2014/main" id="{6B5D7A5F-5BE8-4802-9776-BFEA87174F50}"/>
                </a:ext>
              </a:extLst>
            </p:cNvPr>
            <p:cNvCxnSpPr/>
            <p:nvPr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8">
              <a:extLst>
                <a:ext uri="{FF2B5EF4-FFF2-40B4-BE49-F238E27FC236}">
                  <a16:creationId xmlns:a16="http://schemas.microsoft.com/office/drawing/2014/main" id="{128621AB-2BF1-4C40-AE91-55E5935628BB}"/>
                </a:ext>
              </a:extLst>
            </p:cNvPr>
            <p:cNvCxnSpPr/>
            <p:nvPr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9">
              <a:extLst>
                <a:ext uri="{FF2B5EF4-FFF2-40B4-BE49-F238E27FC236}">
                  <a16:creationId xmlns:a16="http://schemas.microsoft.com/office/drawing/2014/main" id="{F9F079BF-5235-4DEC-8562-862DA13E2B9E}"/>
                </a:ext>
              </a:extLst>
            </p:cNvPr>
            <p:cNvCxnSpPr/>
            <p:nvPr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60">
              <a:extLst>
                <a:ext uri="{FF2B5EF4-FFF2-40B4-BE49-F238E27FC236}">
                  <a16:creationId xmlns:a16="http://schemas.microsoft.com/office/drawing/2014/main" id="{03BCD257-CF86-495E-9D1D-3BE3F1C45D65}"/>
                </a:ext>
              </a:extLst>
            </p:cNvPr>
            <p:cNvCxnSpPr/>
            <p:nvPr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1">
              <a:extLst>
                <a:ext uri="{FF2B5EF4-FFF2-40B4-BE49-F238E27FC236}">
                  <a16:creationId xmlns:a16="http://schemas.microsoft.com/office/drawing/2014/main" id="{2FA78C2B-CF66-491B-93B9-D7D0F81C8987}"/>
                </a:ext>
              </a:extLst>
            </p:cNvPr>
            <p:cNvCxnSpPr/>
            <p:nvPr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67EDE3-6A37-40E9-934A-266D1E38DF84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7352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D166ED-EE21-4F29-9B6D-C2D186093598}"/>
              </a:ext>
            </a:extLst>
          </p:cNvPr>
          <p:cNvGraphicFramePr>
            <a:graphicFrameLocks/>
          </p:cNvGraphicFramePr>
          <p:nvPr/>
        </p:nvGraphicFramePr>
        <p:xfrm>
          <a:off x="227977" y="1271588"/>
          <a:ext cx="11724964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62">
            <a:extLst>
              <a:ext uri="{FF2B5EF4-FFF2-40B4-BE49-F238E27FC236}">
                <a16:creationId xmlns:a16="http://schemas.microsoft.com/office/drawing/2014/main" id="{63868290-43E6-4403-8DA8-956ECD5D2FD2}"/>
              </a:ext>
            </a:extLst>
          </p:cNvPr>
          <p:cNvGraphicFramePr>
            <a:graphicFrameLocks/>
          </p:cNvGraphicFramePr>
          <p:nvPr/>
        </p:nvGraphicFramePr>
        <p:xfrm>
          <a:off x="226394" y="1298575"/>
          <a:ext cx="11694883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92D561-2D2F-4A21-B190-9E1899520978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08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4" grpId="0">
        <p:bldSub>
          <a:bldChart bld="category"/>
        </p:bldSub>
      </p:bldGraphic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1D05BC-0BD5-4EA6-97BC-DC8B768DC2C0}"/>
              </a:ext>
            </a:extLst>
          </p:cNvPr>
          <p:cNvGraphicFramePr>
            <a:graphicFrameLocks/>
          </p:cNvGraphicFramePr>
          <p:nvPr/>
        </p:nvGraphicFramePr>
        <p:xfrm>
          <a:off x="227977" y="1168400"/>
          <a:ext cx="11724964" cy="48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1B2C60-C353-4EF5-B635-FE6F7A1626C4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578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1B10AFE6-136D-45A7-8EB1-AC90B1D73099}"/>
              </a:ext>
            </a:extLst>
          </p:cNvPr>
          <p:cNvGrpSpPr>
            <a:grpSpLocks/>
          </p:cNvGrpSpPr>
          <p:nvPr/>
        </p:nvGrpSpPr>
        <p:grpSpPr bwMode="auto">
          <a:xfrm>
            <a:off x="-6332" y="0"/>
            <a:ext cx="12269575" cy="6858000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68B126E9-FDE0-4654-B93B-2832D5E7AB15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298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6C735663-0F6C-4A2B-8A37-EB3DDF349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3B2A7718-AF43-43CB-955E-6FA587260753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C7358D08-E562-493B-AB0F-19F6E76B2477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300CD71E-B857-4B88-979A-D4868AE3D96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1387DD68-A1BF-4928-93AF-651AF692CBE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FF8D7A31-D28C-4525-B31D-FCE99047367F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1F3F134C-C3B1-4BDA-B4EF-CB6C80090E2C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E2E6B563-6A2C-4665-AF45-F098767B8136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0A1EB68B-2642-45DE-96C5-B8EB228FBD69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198A90DD-001C-4399-A533-B34BBD656B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6E106458-D291-44C7-B050-2F1A21F6493A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4D3BE273-FE23-4C5B-ACBA-7F96707EDC84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D982B3DD-B44B-4193-A2B6-62B244B6F10D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48C59610-6B24-4EC3-980C-834782F8B2BE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EFCA82C3-7310-4CE4-B5F6-ADF55948E4A0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C8FF6AEE-F961-468A-8FDC-E45969821977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08A862EB-E11F-4BA4-9F5C-9031F8BDA724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B56F3322-8F87-4E51-AFA6-E95162B3EECC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35291A4C-4AA1-4E46-A842-620718B3AF20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7D5C5E71-DD08-4D7E-BE62-BEDA47C43767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A641331A-6FC7-46B6-9244-A6241C31EFF2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1085A27A-A159-4488-B875-313FE007CD9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AB19CCC7-FC4D-4641-98B7-4EFAB36B5AAB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DDC7B5D6-C14E-4426-940F-6AA7028BE203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CE938BD2-E138-405E-ABB7-5C50339F5752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3893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8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2" y="882196"/>
            <a:ext cx="11732717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3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0833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93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DDFA6EA7-5A57-4CBC-BEA7-E57B73BF4F16}"/>
              </a:ext>
            </a:extLst>
          </p:cNvPr>
          <p:cNvGrpSpPr>
            <a:grpSpLocks/>
          </p:cNvGrpSpPr>
          <p:nvPr/>
        </p:nvGrpSpPr>
        <p:grpSpPr bwMode="auto">
          <a:xfrm>
            <a:off x="-6332" y="0"/>
            <a:ext cx="12269575" cy="6858000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2EF1F288-09B2-4925-90F4-894134D3B4D5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298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2B61A697-6060-43FE-82A6-E07896C57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A0AFD669-49E2-4ADF-A969-56D946B283F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4B2E513E-AAC4-4EA6-A07B-0C3E3BF37B04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38C805BC-7F7A-45A7-B645-EAFF51DC1D62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2BFD48EF-A766-42CB-A02E-C41B02273A45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BABC04F8-3659-40FF-A389-F560F01B6C50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ADF9E3E1-7044-4B63-84E0-C5755B76FD53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4E497FA0-B327-42BB-BD60-E2C104FDD1B5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E3402DD7-806B-4014-B869-30492EB30C00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32315BC4-4231-4D84-ABB9-FF8F61F2A5E6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0E1564B2-557F-43AB-B1BB-A4C134788F14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E3DF5B6B-D847-4EE6-AE66-27B2B605267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5D20A741-0E5B-46AB-A4D2-F7F233CB389D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A1265069-5B68-4EA9-A5D0-39728C13E6DB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D424966E-BBC3-4EFE-9E4F-205EA80E5D58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95A38A31-25D0-46D1-8FE2-863F78033D4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5436820D-F27B-4A0D-ADD7-6A2B92DD275A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442BA97E-D742-4CB3-9FD8-F7DA41B5B680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A5EA43AF-24CA-4EC3-97CF-2398B42DD429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34D56829-F10D-44D8-9F76-0ED5D08B3B26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C1885283-D8A1-4E17-9F57-A358CACC8641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B2059304-6C7E-4312-A6D1-8A8B320D83C0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27B14451-6871-4430-A2D9-4F610703CFA7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78C45EC2-910D-4E62-B713-79D03AE324FA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F9CF134C-CA9D-4DE6-9E29-2CEC3A220222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82F7E6-035A-4C69-B6F6-B65D1ED8F350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4853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9AB1C873-3A8B-4391-B599-56007D409D1C}"/>
              </a:ext>
            </a:extLst>
          </p:cNvPr>
          <p:cNvGrpSpPr>
            <a:grpSpLocks/>
          </p:cNvGrpSpPr>
          <p:nvPr/>
        </p:nvGrpSpPr>
        <p:grpSpPr bwMode="auto">
          <a:xfrm>
            <a:off x="-6332" y="0"/>
            <a:ext cx="12269575" cy="6858000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8E3F6340-1105-4B54-9FAA-F8C62C6E8AD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298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C1E42004-F917-4E15-945F-F9E0533BC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C1FDF5B9-1D1D-47E4-AD97-D908197B22FB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A66097A4-F128-47A4-91C7-6E306B652DC1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7A4ABBA8-5E3D-492B-AB84-CB9E6DBAE9AE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B196D29F-864A-411E-B423-4A509CA534C7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FD10A361-805B-4A78-B152-828C484D9B1E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855640E0-7A5B-482F-9385-6B6532FBB1B1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84582910-F2F0-4211-BB83-8D80DF8A11D9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3CD9EACC-4B91-4C19-93E0-23A0FB9B4DBA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D37B5E7A-C0D7-414B-B2BA-0025F9EF5ECB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09B4F5FA-1A25-427D-AAC0-8EC58A510AF0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5D19B068-0E0B-4333-B8B2-921C1C797106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6C58BBB-937B-4A9A-AFBE-DC1E26DAF146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2672CB57-47E6-4AFB-ACB8-DA0108D5D1DE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01B5A15C-D818-4B28-93DE-372E00AC04A1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3DF638FE-F01C-41C4-AA9A-110CBA9A6387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AC22250A-88BD-461D-98AC-0994184AF316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4D851969-8CE5-4E39-90F4-4050B8F8DF94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4772121B-73E2-43DE-81F7-7B7695979604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B63C903B-8A21-4A86-ADFF-44CED81BC3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A4F59C93-E8BE-4F5A-B6C9-DE966EB4645E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912A4186-0FA2-477C-AEA4-A49AEF36E50F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368AE47B-6170-4351-A49B-37DA5B5D85A9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E2308F0-5C71-432C-B81E-9B2CB6058428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99420545-8096-43F8-9795-88597DDF6A55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AED065-2517-46E3-8E6F-41078865D9EA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18262" y="1674000"/>
            <a:ext cx="5773014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85885" y="1674000"/>
            <a:ext cx="5762244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543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6675A4-90E8-437A-9468-FE78666463AD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53560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AB8F11-EBBC-47C0-854D-D06084F191BD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4">
            <a:extLst>
              <a:ext uri="{FF2B5EF4-FFF2-40B4-BE49-F238E27FC236}">
                <a16:creationId xmlns:a16="http://schemas.microsoft.com/office/drawing/2014/main" id="{66C283DB-40A5-4D70-9142-50336FA1A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8972" y="6202363"/>
            <a:ext cx="273889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59559A13-188C-4C25-A1AF-8FEFCBE53C75}" type="slidenum">
              <a:rPr altLang="en-US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798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411" y="154800"/>
            <a:ext cx="10081234" cy="565200"/>
          </a:xfrm>
        </p:spPr>
        <p:txBody>
          <a:bodyPr/>
          <a:lstStyle>
            <a:lvl1pPr>
              <a:defRPr sz="2992"/>
            </a:lvl1pPr>
          </a:lstStyle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335E6F"/>
                </a:solidFill>
              </a:defRPr>
            </a:lvl1pPr>
            <a:lvl2pPr>
              <a:defRPr sz="1795">
                <a:solidFill>
                  <a:srgbClr val="335E6F"/>
                </a:solidFill>
              </a:defRPr>
            </a:lvl2pPr>
            <a:lvl3pPr>
              <a:defRPr sz="1795">
                <a:solidFill>
                  <a:srgbClr val="335E6F"/>
                </a:solidFill>
              </a:defRPr>
            </a:lvl3pPr>
            <a:lvl4pPr>
              <a:defRPr sz="1795">
                <a:solidFill>
                  <a:srgbClr val="335E6F"/>
                </a:solidFill>
              </a:defRPr>
            </a:lvl4pPr>
            <a:lvl5pPr>
              <a:defRPr sz="1795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3440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56064E-97F7-4298-8D36-6D7776B9E390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76C8AE"/>
                </a:solidFill>
              </a:defRPr>
            </a:lvl1pPr>
            <a:lvl2pPr>
              <a:defRPr sz="1795">
                <a:solidFill>
                  <a:srgbClr val="76C8AE"/>
                </a:solidFill>
              </a:defRPr>
            </a:lvl2pPr>
            <a:lvl3pPr>
              <a:defRPr sz="1795">
                <a:solidFill>
                  <a:srgbClr val="76C8AE"/>
                </a:solidFill>
              </a:defRPr>
            </a:lvl3pPr>
            <a:lvl4pPr>
              <a:defRPr sz="1795">
                <a:solidFill>
                  <a:srgbClr val="76C8AE"/>
                </a:solidFill>
              </a:defRPr>
            </a:lvl4pPr>
            <a:lvl5pPr>
              <a:defRPr sz="1795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71503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C9D7E8-77E2-4E0B-BB28-9CD016876936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2216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D7E3F-38DC-429C-9C18-E0984DBFD73A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411" y="154800"/>
            <a:ext cx="10081234" cy="5652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FFCC4E"/>
                </a:solidFill>
              </a:defRPr>
            </a:lvl1pPr>
            <a:lvl2pPr>
              <a:defRPr sz="1795">
                <a:solidFill>
                  <a:srgbClr val="FFCC4E"/>
                </a:solidFill>
              </a:defRPr>
            </a:lvl2pPr>
            <a:lvl3pPr>
              <a:defRPr sz="1795">
                <a:solidFill>
                  <a:srgbClr val="FFCC4E"/>
                </a:solidFill>
              </a:defRPr>
            </a:lvl3pPr>
            <a:lvl4pPr>
              <a:defRPr sz="1795">
                <a:solidFill>
                  <a:srgbClr val="FFCC4E"/>
                </a:solidFill>
              </a:defRPr>
            </a:lvl4pPr>
            <a:lvl5pPr>
              <a:defRPr sz="1795">
                <a:solidFill>
                  <a:srgbClr val="FFCC4E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84291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218B7D-578A-4110-B66A-6F340D585326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009BDB"/>
                </a:solidFill>
              </a:defRPr>
            </a:lvl1pPr>
            <a:lvl2pPr>
              <a:defRPr sz="1795">
                <a:solidFill>
                  <a:srgbClr val="009BDB"/>
                </a:solidFill>
              </a:defRPr>
            </a:lvl2pPr>
            <a:lvl3pPr>
              <a:defRPr sz="1795">
                <a:solidFill>
                  <a:srgbClr val="009BDB"/>
                </a:solidFill>
              </a:defRPr>
            </a:lvl3pPr>
            <a:lvl4pPr>
              <a:defRPr sz="1795">
                <a:solidFill>
                  <a:srgbClr val="009BDB"/>
                </a:solidFill>
              </a:defRPr>
            </a:lvl4pPr>
            <a:lvl5pPr>
              <a:defRPr sz="1795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21710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36F48AC5-7FAB-42F2-8E38-92114E333C30}"/>
              </a:ext>
            </a:extLst>
          </p:cNvPr>
          <p:cNvSpPr/>
          <p:nvPr/>
        </p:nvSpPr>
        <p:spPr>
          <a:xfrm>
            <a:off x="1" y="0"/>
            <a:ext cx="1224424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795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FEB6D-DD87-4903-BCB9-CA726632FD8F}"/>
              </a:ext>
            </a:extLst>
          </p:cNvPr>
          <p:cNvSpPr/>
          <p:nvPr/>
        </p:nvSpPr>
        <p:spPr>
          <a:xfrm flipH="1">
            <a:off x="4686186" y="2011363"/>
            <a:ext cx="2819628" cy="2819400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69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8639F4-DF7C-4E2A-8E67-1DF882403456}"/>
              </a:ext>
            </a:extLst>
          </p:cNvPr>
          <p:cNvSpPr txBox="1">
            <a:spLocks/>
          </p:cNvSpPr>
          <p:nvPr/>
        </p:nvSpPr>
        <p:spPr>
          <a:xfrm>
            <a:off x="4686186" y="4524376"/>
            <a:ext cx="2813295" cy="314325"/>
          </a:xfrm>
          <a:prstGeom prst="rect">
            <a:avLst/>
          </a:prstGeom>
        </p:spPr>
        <p:txBody>
          <a:bodyPr lIns="65971" tIns="32986" rIns="65971" bIns="32986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GB" sz="101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5C60103-B537-4C13-BB4A-E8E3FFB59870}"/>
              </a:ext>
            </a:extLst>
          </p:cNvPr>
          <p:cNvSpPr txBox="1">
            <a:spLocks/>
          </p:cNvSpPr>
          <p:nvPr/>
        </p:nvSpPr>
        <p:spPr>
          <a:xfrm>
            <a:off x="4686186" y="1739900"/>
            <a:ext cx="2819628" cy="261938"/>
          </a:xfrm>
          <a:prstGeom prst="rect">
            <a:avLst/>
          </a:prstGeom>
        </p:spPr>
        <p:txBody>
          <a:bodyPr lIns="65971" tIns="32986" rIns="65971" bIns="32986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794">
                <a:solidFill>
                  <a:schemeClr val="bg1"/>
                </a:solidFill>
                <a:ea typeface="Arial" charset="0"/>
                <a:cs typeface="Arial" charset="0"/>
              </a:rPr>
              <a:t>Produced by</a:t>
            </a:r>
            <a:endParaRPr lang="en-US" sz="794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86301" y="2041527"/>
            <a:ext cx="2819402" cy="235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34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86301" y="4406775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96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026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0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sz="1795">
              <a:solidFill>
                <a:schemeClr val="tx1"/>
              </a:solidFill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97AA66-51B6-E346-86AC-0DB59D50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194"/>
            <a:ext cx="11763662" cy="5540779"/>
          </a:xfrm>
        </p:spPr>
        <p:txBody>
          <a:bodyPr>
            <a:normAutofit/>
          </a:bodyPr>
          <a:lstStyle>
            <a:lvl1pPr marL="177320" indent="-17732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tabLst/>
              <a:defRPr sz="2394"/>
            </a:lvl1pPr>
            <a:lvl2pPr marL="402136" indent="-164654">
              <a:buClr>
                <a:schemeClr val="accent1"/>
              </a:buClr>
              <a:buFont typeface="Wingdings" pitchFamily="2" charset="2"/>
              <a:buChar char="§"/>
              <a:tabLst/>
              <a:defRPr sz="1995"/>
            </a:lvl2pPr>
            <a:lvl3pPr marL="843853" indent="-197902">
              <a:buClr>
                <a:schemeClr val="accent1"/>
              </a:buClr>
              <a:buFont typeface="Wingdings" pitchFamily="2" charset="2"/>
              <a:buChar char="§"/>
              <a:tabLst/>
              <a:defRPr sz="1995"/>
            </a:lvl3pPr>
            <a:lvl4pPr marL="1999599" indent="-631703">
              <a:buClr>
                <a:schemeClr val="accent1"/>
              </a:buClr>
              <a:buFont typeface="Wingdings" pitchFamily="2" charset="2"/>
              <a:buChar char="§"/>
              <a:defRPr sz="1995"/>
            </a:lvl4pPr>
            <a:lvl5pPr marL="2596471" indent="-772608">
              <a:buClr>
                <a:schemeClr val="accent1"/>
              </a:buClr>
              <a:buFont typeface="Wingdings" pitchFamily="2" charset="2"/>
              <a:buChar char="§"/>
              <a:defRPr sz="19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 userDrawn="1"/>
        </p:nvCxnSpPr>
        <p:spPr>
          <a:xfrm>
            <a:off x="221436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230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4" y="882193"/>
            <a:ext cx="11732717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0833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808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5">
            <a:extLst>
              <a:ext uri="{FF2B5EF4-FFF2-40B4-BE49-F238E27FC236}">
                <a16:creationId xmlns:a16="http://schemas.microsoft.com/office/drawing/2014/main" id="{79B0EB85-C036-A84A-BA69-F311F5791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588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7D5D-42E5-494E-85FF-46D191F58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621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6FEE54-1FDA-4F03-867B-074C0E51FFF4}"/>
              </a:ext>
            </a:extLst>
          </p:cNvPr>
          <p:cNvSpPr/>
          <p:nvPr userDrawn="1"/>
        </p:nvSpPr>
        <p:spPr>
          <a:xfrm>
            <a:off x="1" y="0"/>
            <a:ext cx="12190379" cy="6858000"/>
          </a:xfrm>
          <a:prstGeom prst="rect">
            <a:avLst/>
          </a:prstGeom>
          <a:gradFill flip="none" rotWithShape="1">
            <a:gsLst>
              <a:gs pos="50000">
                <a:srgbClr val="003060"/>
              </a:gs>
              <a:gs pos="0">
                <a:srgbClr val="005DA2"/>
              </a:gs>
              <a:gs pos="100000">
                <a:srgbClr val="00133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5878" eaLnBrk="1" hangingPunct="1"/>
            <a:endParaRPr lang="en-GB" sz="1795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81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9EC636-EF62-4FC5-87A6-40C087BE6D50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6C8B73-F6BD-492C-BC3E-65ACA69AB4C2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9001" y="882193"/>
            <a:ext cx="11732718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329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06E784-314F-9A9E-65DB-3DC6F6FCE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" y="0"/>
            <a:ext cx="12191237" cy="10095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BD46-0726-4920-B4F3-6A031C28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B31D5-48C9-4740-A17C-EF91AE9C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485E5-5DD6-4C71-A053-D8E88CC6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0226" y="6362236"/>
            <a:ext cx="2743200" cy="365125"/>
          </a:xfrm>
        </p:spPr>
        <p:txBody>
          <a:bodyPr/>
          <a:lstStyle/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B1223-5363-7EE8-D5C5-9F3C49470D81}"/>
              </a:ext>
            </a:extLst>
          </p:cNvPr>
          <p:cNvSpPr txBox="1"/>
          <p:nvPr userDrawn="1"/>
        </p:nvSpPr>
        <p:spPr>
          <a:xfrm>
            <a:off x="89457" y="6304002"/>
            <a:ext cx="10814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GB" sz="1596" dirty="0">
                <a:solidFill>
                  <a:schemeClr val="tx1"/>
                </a:solidFill>
                <a:latin typeface="NotesEsa" panose="02000506030000020004" pitchFamily="2" charset="0"/>
              </a:rPr>
              <a:t>1</a:t>
            </a:r>
            <a:r>
              <a:rPr lang="en-GB" sz="1596" baseline="30000" dirty="0">
                <a:solidFill>
                  <a:schemeClr val="tx1"/>
                </a:solidFill>
                <a:latin typeface="NotesEsa" panose="02000506030000020004" pitchFamily="2" charset="0"/>
              </a:rPr>
              <a:t>st</a:t>
            </a:r>
            <a:r>
              <a:rPr lang="en-GB" sz="1596" dirty="0">
                <a:solidFill>
                  <a:schemeClr val="tx1"/>
                </a:solidFill>
                <a:latin typeface="NotesEsa" panose="02000506030000020004" pitchFamily="2" charset="0"/>
              </a:rPr>
              <a:t> First annual Copernicus Contributing Missions workshop with European Emerging Data Providers and Copernicus Services</a:t>
            </a:r>
          </a:p>
          <a:p>
            <a:r>
              <a:rPr lang="en-GB" sz="1396" kern="1200" dirty="0">
                <a:solidFill>
                  <a:schemeClr val="tx1"/>
                </a:solidFill>
                <a:latin typeface="NotesEsa" panose="02000506030000020004" pitchFamily="2" charset="0"/>
                <a:ea typeface="+mn-ea"/>
                <a:cs typeface="+mn-cs"/>
              </a:rPr>
              <a:t>22-23</a:t>
            </a:r>
            <a:r>
              <a:rPr lang="en-GB" sz="1396" dirty="0">
                <a:solidFill>
                  <a:schemeClr val="tx1"/>
                </a:solidFill>
                <a:latin typeface="NotesEsa" panose="02000506030000020004" pitchFamily="2" charset="0"/>
              </a:rPr>
              <a:t> June 2023 | ESRIN, Frascati (IT)</a:t>
            </a:r>
            <a:endParaRPr lang="en-GB" sz="119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3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2" y="882193"/>
            <a:ext cx="11732717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3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73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263" y="1673225"/>
            <a:ext cx="5788844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9"/>
            </a:lvl6pPr>
            <a:lvl7pPr>
              <a:defRPr sz="1299"/>
            </a:lvl7pPr>
            <a:lvl8pPr>
              <a:defRPr sz="1299"/>
            </a:lvl8pPr>
            <a:lvl9pPr>
              <a:defRPr sz="1299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747139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9"/>
            </a:lvl6pPr>
            <a:lvl7pPr>
              <a:defRPr sz="1299"/>
            </a:lvl7pPr>
            <a:lvl8pPr>
              <a:defRPr sz="1299"/>
            </a:lvl8pPr>
            <a:lvl9pPr>
              <a:defRPr sz="1299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0833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1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2" y="882000"/>
            <a:ext cx="11732717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0833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39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4" y="882000"/>
            <a:ext cx="11732717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006762"/>
                </a:solidFill>
              </a:defRPr>
            </a:lvl1pPr>
            <a:lvl2pPr>
              <a:defRPr sz="1795">
                <a:solidFill>
                  <a:srgbClr val="006762"/>
                </a:solidFill>
              </a:defRPr>
            </a:lvl2pPr>
            <a:lvl3pPr>
              <a:defRPr sz="1795">
                <a:solidFill>
                  <a:srgbClr val="006762"/>
                </a:solidFill>
              </a:defRPr>
            </a:lvl3pPr>
            <a:lvl4pPr>
              <a:defRPr sz="1795">
                <a:solidFill>
                  <a:srgbClr val="006762"/>
                </a:solidFill>
              </a:defRPr>
            </a:lvl4pPr>
            <a:lvl5pPr>
              <a:defRPr sz="1795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0833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06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4" y="882000"/>
            <a:ext cx="11732717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960136"/>
                </a:solidFill>
              </a:defRPr>
            </a:lvl1pPr>
            <a:lvl2pPr>
              <a:defRPr sz="1795">
                <a:solidFill>
                  <a:srgbClr val="960136"/>
                </a:solidFill>
              </a:defRPr>
            </a:lvl2pPr>
            <a:lvl3pPr>
              <a:defRPr sz="1795">
                <a:solidFill>
                  <a:srgbClr val="960136"/>
                </a:solidFill>
              </a:defRPr>
            </a:lvl3pPr>
            <a:lvl4pPr>
              <a:defRPr sz="1795">
                <a:solidFill>
                  <a:srgbClr val="960136"/>
                </a:solidFill>
              </a:defRPr>
            </a:lvl4pPr>
            <a:lvl5pPr>
              <a:defRPr sz="1795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0833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90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4" y="882192"/>
            <a:ext cx="11732717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95">
                <a:solidFill>
                  <a:srgbClr val="A75534"/>
                </a:solidFill>
              </a:defRPr>
            </a:lvl1pPr>
            <a:lvl2pPr>
              <a:defRPr sz="1795">
                <a:solidFill>
                  <a:srgbClr val="A75534"/>
                </a:solidFill>
              </a:defRPr>
            </a:lvl2pPr>
            <a:lvl3pPr>
              <a:defRPr sz="1795">
                <a:solidFill>
                  <a:srgbClr val="A75534"/>
                </a:solidFill>
              </a:defRPr>
            </a:lvl3pPr>
            <a:lvl4pPr>
              <a:defRPr sz="1795">
                <a:solidFill>
                  <a:srgbClr val="A75534"/>
                </a:solidFill>
              </a:defRPr>
            </a:lvl4pPr>
            <a:lvl5pPr>
              <a:defRPr sz="1795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0833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29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jpe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7"/>
            <a:ext cx="6688667" cy="21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69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2004" y="161010"/>
            <a:ext cx="8777952" cy="5527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02" y="882000"/>
            <a:ext cx="11732717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0887" y="447367"/>
            <a:ext cx="6688667" cy="21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69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2" y="6202801"/>
            <a:ext cx="121187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7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9526" y="6202801"/>
            <a:ext cx="273472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7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7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7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95660-CE89-4345-8089-CAD36085B6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40" y="6585918"/>
            <a:ext cx="1632456" cy="10591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E516291-A401-44B3-B7C0-494EEF7A0709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17" y="-215904"/>
            <a:ext cx="2089487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3688"/>
            <a:ext cx="9929648" cy="405131"/>
          </a:xfrm>
          <a:prstGeom prst="rect">
            <a:avLst/>
          </a:prstGeom>
        </p:spPr>
      </p:pic>
      <p:pic>
        <p:nvPicPr>
          <p:cNvPr id="3" name="CCM LOGO">
            <a:extLst>
              <a:ext uri="{FF2B5EF4-FFF2-40B4-BE49-F238E27FC236}">
                <a16:creationId xmlns:a16="http://schemas.microsoft.com/office/drawing/2014/main" id="{EED3BE4E-EC0C-FB67-78F3-022D1359AE2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30229" y="51687"/>
            <a:ext cx="1802233" cy="7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7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2992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828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55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84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312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79223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4117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2901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3903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47580" indent="-403175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408" indent="-403175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36" indent="-403175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65" indent="-403175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55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1pPr>
      <a:lvl2pPr marL="439828" algn="l" defTabSz="879655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2pPr>
      <a:lvl3pPr marL="879655" algn="l" defTabSz="879655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19484" algn="l" defTabSz="879655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4pPr>
      <a:lvl5pPr marL="1759312" algn="l" defTabSz="879655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5pPr>
      <a:lvl6pPr marL="2199141" algn="l" defTabSz="879655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6pPr>
      <a:lvl7pPr marL="2638969" algn="l" defTabSz="879655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7pPr>
      <a:lvl8pPr marL="3078796" algn="l" defTabSz="879655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8pPr>
      <a:lvl9pPr marL="3518625" algn="l" defTabSz="879655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8">
            <a:extLst>
              <a:ext uri="{FF2B5EF4-FFF2-40B4-BE49-F238E27FC236}">
                <a16:creationId xmlns:a16="http://schemas.microsoft.com/office/drawing/2014/main" id="{9F3F23CB-1081-4142-83C4-C49ED77C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62" y="6202363"/>
            <a:ext cx="121904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798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7" name="Picture 35" hidden="1">
            <a:extLst>
              <a:ext uri="{FF2B5EF4-FFF2-40B4-BE49-F238E27FC236}">
                <a16:creationId xmlns:a16="http://schemas.microsoft.com/office/drawing/2014/main" id="{0450AB64-3744-448F-A1C4-3C2B8455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DG">
            <a:extLst>
              <a:ext uri="{FF2B5EF4-FFF2-40B4-BE49-F238E27FC236}">
                <a16:creationId xmlns:a16="http://schemas.microsoft.com/office/drawing/2014/main" id="{B4D89081-3586-40A4-8309-9019FE3D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05" y="447675"/>
            <a:ext cx="668889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0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2E046D58-E808-41D6-BFFF-9DC16DC2B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311" y="155575"/>
            <a:ext cx="1008163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7C9BFF8B-9F77-4851-B323-1A26FD0B7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478" y="882650"/>
            <a:ext cx="1173288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31" name="Text Box 34">
            <a:extLst>
              <a:ext uri="{FF2B5EF4-FFF2-40B4-BE49-F238E27FC236}">
                <a16:creationId xmlns:a16="http://schemas.microsoft.com/office/drawing/2014/main" id="{229E338D-0159-482D-9EAB-356C5ADA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8536" y="6202364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ADEFCF0E-C421-44F6-A8AA-93573715621A}" type="slidenum">
              <a:rPr altLang="en-US" sz="798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4EE195-43D4-4581-8950-822FCFCD943C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9FBC1400-B4B3-4DDB-AC99-110098A02AB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59" y="-2"/>
            <a:ext cx="1684494" cy="876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ACFC0D2-CEAE-4D32-BB51-A4BDD73FB9A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8" y="6438900"/>
            <a:ext cx="10157625" cy="4191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D2AB8E-D9F7-4A7F-8709-4AC799675A6A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960" y="6438900"/>
            <a:ext cx="2013793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7" r:id="rId20"/>
    <p:sldLayoutId id="2147483718" r:id="rId21"/>
    <p:sldLayoutId id="2147483719" r:id="rId2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92" b="1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92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92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92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92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39824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8941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364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835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3061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7552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DF5D-CB12-366F-FE01-22808C7F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11" y="155575"/>
            <a:ext cx="10452689" cy="565150"/>
          </a:xfrm>
        </p:spPr>
        <p:txBody>
          <a:bodyPr/>
          <a:lstStyle/>
          <a:p>
            <a:r>
              <a:rPr lang="en-IT" sz="2800" dirty="0"/>
              <a:t>EO/Downstream applications considerations – starting point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D623A-60A7-3887-683C-B6ED63CD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sz="2000" dirty="0">
                <a:solidFill>
                  <a:schemeClr val="bg1"/>
                </a:solidFill>
              </a:rPr>
              <a:t>EO/Downstream Applications are not the conventional ESA hardware supply chain: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Y</a:t>
            </a:r>
            <a:r>
              <a:rPr lang="en-IT" sz="2000" dirty="0">
                <a:solidFill>
                  <a:schemeClr val="bg1"/>
                </a:solidFill>
              </a:rPr>
              <a:t>ou can already collaborate with most on-going initiatives funded under ESA optional programmes (Future EO, etc)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2000" dirty="0">
                <a:solidFill>
                  <a:schemeClr val="bg1"/>
                </a:solidFill>
              </a:rPr>
              <a:t>You can participate in workshops and other events involving application domain stakeholders and discussions to identify priorirties for ESA work plans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T" sz="2000" dirty="0">
                <a:solidFill>
                  <a:schemeClr val="bg1"/>
                </a:solidFill>
              </a:rPr>
              <a:t>There are already existing capabilities that you can use for your own application developments: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F</a:t>
            </a:r>
            <a:r>
              <a:rPr lang="en-IT" sz="2000" dirty="0">
                <a:solidFill>
                  <a:schemeClr val="bg1"/>
                </a:solidFill>
              </a:rPr>
              <a:t>ree/open software packages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2000" dirty="0">
                <a:solidFill>
                  <a:schemeClr val="bg1"/>
                </a:solidFill>
              </a:rPr>
              <a:t>Costs of commercial EO data, cloud processing resources etc to support application development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T" sz="2000" dirty="0">
                <a:solidFill>
                  <a:schemeClr val="bg1"/>
                </a:solidFill>
              </a:rPr>
              <a:t>Connect to emerging technical domains of interest to build national leadership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T" sz="2000" dirty="0">
                <a:solidFill>
                  <a:schemeClr val="bg1"/>
                </a:solidFill>
              </a:rPr>
              <a:t>Connect to priority activity sectors in Cyprus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T" sz="2000" dirty="0">
                <a:solidFill>
                  <a:schemeClr val="bg1"/>
                </a:solidFill>
              </a:rPr>
              <a:t>Strengthen capability to leverage inherent advantages/strengths of Cyprus (geography, dominant economic activity areas, priority issues to be addressed – eg climate adaptation)</a:t>
            </a:r>
          </a:p>
          <a:p>
            <a:endParaRPr lang="en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DF5D-CB12-366F-FE01-22808C7F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11" y="176540"/>
            <a:ext cx="10452689" cy="523220"/>
          </a:xfrm>
        </p:spPr>
        <p:txBody>
          <a:bodyPr/>
          <a:lstStyle/>
          <a:p>
            <a:r>
              <a:rPr lang="en-IT" sz="2800" dirty="0"/>
              <a:t>EO/Downstream applications considerations –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D623A-60A7-3887-683C-B6ED63CD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>
                <a:solidFill>
                  <a:schemeClr val="bg1"/>
                </a:solidFill>
              </a:rPr>
              <a:t>Connect to priority industry sectors, eg: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Shipping industry (green transition, process optimization, regulatory compliance,  supply chain security etc)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Tourism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Other blue economy actions (offshore energy, under-sea infrastructure security etc)</a:t>
            </a:r>
          </a:p>
          <a:p>
            <a:r>
              <a:rPr lang="en-IT" dirty="0">
                <a:solidFill>
                  <a:schemeClr val="bg1"/>
                </a:solidFill>
              </a:rPr>
              <a:t>Connect to priority policy areas, eg: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</a:t>
            </a:r>
            <a:r>
              <a:rPr lang="en-IT" dirty="0">
                <a:solidFill>
                  <a:schemeClr val="bg1"/>
                </a:solidFill>
              </a:rPr>
              <a:t>arine environment and maritime secuirty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Health/Air quality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IT" dirty="0">
                <a:solidFill>
                  <a:schemeClr val="bg1"/>
                </a:solidFill>
              </a:rPr>
              <a:t>griculture/land degradation/habitat protection</a:t>
            </a:r>
          </a:p>
          <a:p>
            <a:r>
              <a:rPr lang="en-IT" dirty="0">
                <a:solidFill>
                  <a:schemeClr val="bg1"/>
                </a:solidFill>
              </a:rPr>
              <a:t>Connect to priority enabling technologies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ICT/AI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IoT sensor networks, mobile networks, transponder data etc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T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T" dirty="0">
                <a:solidFill>
                  <a:schemeClr val="bg1"/>
                </a:solidFill>
              </a:rPr>
              <a:t>Geographic Location: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Eastern Mediterranean for satellite ground station acquisition footprint, maritime domain, etc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IT" dirty="0">
                <a:solidFill>
                  <a:schemeClr val="bg1"/>
                </a:solidFill>
              </a:rPr>
              <a:t>outhern Europe for land surface imaging conditions, tectonic activity, priximity to Sahara area etc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</a:t>
            </a:r>
            <a:r>
              <a:rPr lang="en-IT" dirty="0">
                <a:solidFill>
                  <a:schemeClr val="bg1"/>
                </a:solidFill>
              </a:rPr>
              <a:t>merging issues (eg Medicane tracks)</a:t>
            </a:r>
          </a:p>
        </p:txBody>
      </p:sp>
    </p:spTree>
    <p:extLst>
      <p:ext uri="{BB962C8B-B14F-4D97-AF65-F5344CB8AC3E}">
        <p14:creationId xmlns:p14="http://schemas.microsoft.com/office/powerpoint/2010/main" val="187866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DF5D-CB12-366F-FE01-22808C7F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57186" cy="954107"/>
          </a:xfrm>
        </p:spPr>
        <p:txBody>
          <a:bodyPr/>
          <a:lstStyle/>
          <a:p>
            <a:r>
              <a:rPr lang="en-IT" sz="2800" dirty="0"/>
              <a:t>EO/Downstream applications considerations – emerging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D623A-60A7-3887-683C-B6ED63CD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>
                <a:solidFill>
                  <a:schemeClr val="bg1"/>
                </a:solidFill>
              </a:rPr>
              <a:t>Emerging Technical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New Instruments</a:t>
            </a:r>
          </a:p>
          <a:p>
            <a:pPr marL="1064691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New commercial/national missions (NTL/Glimmer, HR MIR, H</a:t>
            </a:r>
            <a:r>
              <a:rPr lang="en-GB" dirty="0">
                <a:solidFill>
                  <a:schemeClr val="bg1"/>
                </a:solidFill>
              </a:rPr>
              <a:t>IS</a:t>
            </a:r>
            <a:r>
              <a:rPr lang="en-IT" dirty="0">
                <a:solidFill>
                  <a:schemeClr val="bg1"/>
                </a:solidFill>
              </a:rPr>
              <a:t>, optical/IR video etc)</a:t>
            </a:r>
          </a:p>
          <a:p>
            <a:pPr marL="1064691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ESA Earth Explorers (FLEX/SIF, BiomassSAR, Harmony etc)</a:t>
            </a:r>
          </a:p>
          <a:p>
            <a:pPr marL="1064691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Sentinel Expansion Missions (L-band SAR, H</a:t>
            </a:r>
            <a:r>
              <a:rPr lang="en-GB" dirty="0">
                <a:solidFill>
                  <a:schemeClr val="bg1"/>
                </a:solidFill>
              </a:rPr>
              <a:t>SI, CO2M, LSTM etc)</a:t>
            </a:r>
            <a:endParaRPr lang="en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New enabling capabilities</a:t>
            </a:r>
          </a:p>
          <a:p>
            <a:pPr marL="1064691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DestinE/DT developments and development of core predictive engines for exploitation</a:t>
            </a:r>
          </a:p>
          <a:p>
            <a:pPr marL="1064691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NewSpace capabilities and commercial constraints</a:t>
            </a:r>
          </a:p>
          <a:p>
            <a:pPr marL="1064691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</a:t>
            </a:r>
            <a:r>
              <a:rPr lang="en-IT" dirty="0">
                <a:solidFill>
                  <a:schemeClr val="bg1"/>
                </a:solidFill>
              </a:rPr>
              <a:t>ational HPC development 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AI based processing/analytics:</a:t>
            </a:r>
          </a:p>
          <a:p>
            <a:pPr marL="1064691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IT" dirty="0">
                <a:solidFill>
                  <a:schemeClr val="bg1"/>
                </a:solidFill>
              </a:rPr>
              <a:t>uper-resolution enhancement of image data (MS/PanChromatic, SWIR, MRI, H</a:t>
            </a:r>
            <a:r>
              <a:rPr lang="en-GB" dirty="0">
                <a:solidFill>
                  <a:schemeClr val="bg1"/>
                </a:solidFill>
              </a:rPr>
              <a:t>SI,</a:t>
            </a:r>
            <a:r>
              <a:rPr lang="en-IT" dirty="0">
                <a:solidFill>
                  <a:schemeClr val="bg1"/>
                </a:solidFill>
              </a:rPr>
              <a:t> Video)</a:t>
            </a:r>
          </a:p>
          <a:p>
            <a:pPr marL="1064691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Data fusion and parameter/outcome inference</a:t>
            </a:r>
          </a:p>
          <a:p>
            <a:pPr marL="1064691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Feature extraction</a:t>
            </a:r>
          </a:p>
          <a:p>
            <a:pPr marL="1064691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EO + model sub-system emulators</a:t>
            </a:r>
          </a:p>
          <a:p>
            <a:pPr marL="1064691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Emerging AI methods (eg graph-AI, causal AI etc)</a:t>
            </a:r>
          </a:p>
        </p:txBody>
      </p:sp>
    </p:spTree>
    <p:extLst>
      <p:ext uri="{BB962C8B-B14F-4D97-AF65-F5344CB8AC3E}">
        <p14:creationId xmlns:p14="http://schemas.microsoft.com/office/powerpoint/2010/main" val="2810488417"/>
      </p:ext>
    </p:extLst>
  </p:cSld>
  <p:clrMapOvr>
    <a:masterClrMapping/>
  </p:clrMapOvr>
</p:sld>
</file>

<file path=ppt/theme/theme1.xml><?xml version="1.0" encoding="utf-8"?>
<a:theme xmlns:a="http://schemas.openxmlformats.org/drawingml/2006/main" name="1_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5728CBC8-CAA7-4071-9A7F-DE59D54759B9}"/>
    </a:ext>
  </a:extLst>
</a:theme>
</file>

<file path=ppt/theme/theme2.xml><?xml version="1.0" encoding="utf-8"?>
<a:theme xmlns:a="http://schemas.openxmlformats.org/drawingml/2006/main" name="2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1738EFAD-70A4-4290-BD67-B59AB07962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44333</TotalTime>
  <Words>413</Words>
  <Application>Microsoft Macintosh PowerPoint</Application>
  <PresentationFormat>Widescreen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NotesEsa</vt:lpstr>
      <vt:lpstr>Verdana</vt:lpstr>
      <vt:lpstr>Wingdings</vt:lpstr>
      <vt:lpstr>1_ESA_Presentation_CLEAR</vt:lpstr>
      <vt:lpstr>2_ESA_Presentation_DARK</vt:lpstr>
      <vt:lpstr>EO/Downstream applications considerations – starting point </vt:lpstr>
      <vt:lpstr>EO/Downstream applications considerations – connections</vt:lpstr>
      <vt:lpstr>EO/Downstream applications considerations – emerging areas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 Laur</dc:creator>
  <cp:lastModifiedBy>Gordon Campbell</cp:lastModifiedBy>
  <cp:revision>473</cp:revision>
  <dcterms:created xsi:type="dcterms:W3CDTF">2021-02-02T10:30:31Z</dcterms:created>
  <dcterms:modified xsi:type="dcterms:W3CDTF">2023-10-26T09:32:26Z</dcterms:modified>
  <cp:contentStatus>Draft</cp:contentStatus>
</cp:coreProperties>
</file>